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7"/>
  </p:notesMasterIdLst>
  <p:sldIdLst>
    <p:sldId id="256" r:id="rId2"/>
    <p:sldId id="307" r:id="rId3"/>
    <p:sldId id="294" r:id="rId4"/>
    <p:sldId id="257" r:id="rId5"/>
    <p:sldId id="258" r:id="rId6"/>
    <p:sldId id="259" r:id="rId7"/>
    <p:sldId id="295" r:id="rId8"/>
    <p:sldId id="260" r:id="rId9"/>
    <p:sldId id="261" r:id="rId10"/>
    <p:sldId id="284" r:id="rId11"/>
    <p:sldId id="266" r:id="rId12"/>
    <p:sldId id="265" r:id="rId13"/>
    <p:sldId id="297" r:id="rId14"/>
    <p:sldId id="298" r:id="rId15"/>
    <p:sldId id="268" r:id="rId16"/>
    <p:sldId id="267" r:id="rId17"/>
    <p:sldId id="270" r:id="rId18"/>
    <p:sldId id="269" r:id="rId19"/>
    <p:sldId id="277" r:id="rId20"/>
    <p:sldId id="263" r:id="rId21"/>
    <p:sldId id="264" r:id="rId22"/>
    <p:sldId id="285" r:id="rId23"/>
    <p:sldId id="293" r:id="rId24"/>
    <p:sldId id="276" r:id="rId25"/>
    <p:sldId id="303" r:id="rId26"/>
    <p:sldId id="275" r:id="rId27"/>
    <p:sldId id="305" r:id="rId28"/>
    <p:sldId id="304" r:id="rId29"/>
    <p:sldId id="273" r:id="rId30"/>
    <p:sldId id="274" r:id="rId31"/>
    <p:sldId id="271" r:id="rId32"/>
    <p:sldId id="278" r:id="rId33"/>
    <p:sldId id="279" r:id="rId34"/>
    <p:sldId id="280" r:id="rId35"/>
    <p:sldId id="281" r:id="rId36"/>
    <p:sldId id="306" r:id="rId37"/>
    <p:sldId id="287" r:id="rId38"/>
    <p:sldId id="299" r:id="rId39"/>
    <p:sldId id="302" r:id="rId40"/>
    <p:sldId id="286" r:id="rId41"/>
    <p:sldId id="300" r:id="rId42"/>
    <p:sldId id="301" r:id="rId43"/>
    <p:sldId id="282" r:id="rId44"/>
    <p:sldId id="283" r:id="rId45"/>
    <p:sldId id="308" r:id="rId46"/>
  </p:sldIdLst>
  <p:sldSz cx="7680325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05JdJXE8suceyAkH1+VqCg==" hashData="sqhhTeaw65IFWRSAuWdjpNcCUPH6SaWU0x2SDngWDY0WDNDI/5AfDr5OHNBGVkQKVUHK7YK1ROvva2MIOn2Ot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7DCAFD-7FD1-4EBE-BB9C-75762D37DAAE}" v="2" dt="2019-04-15T17:19:05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23" autoAdjust="0"/>
  </p:normalViewPr>
  <p:slideViewPr>
    <p:cSldViewPr snapToGrid="0">
      <p:cViewPr varScale="1">
        <p:scale>
          <a:sx n="55" d="100"/>
          <a:sy n="55" d="100"/>
        </p:scale>
        <p:origin x="20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92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25982-0EE1-44EF-990D-7016DD63B240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093361-CF0E-4B23-9689-EF862C57177D}">
      <dgm:prSet phldrT="[Text]" custT="1"/>
      <dgm:spPr/>
      <dgm:t>
        <a:bodyPr/>
        <a:lstStyle/>
        <a:p>
          <a:r>
            <a:rPr lang="en-US" sz="3200" u="sng" dirty="0"/>
            <a:t>M</a:t>
          </a:r>
          <a:r>
            <a:rPr lang="en-US" sz="2700" dirty="0"/>
            <a:t>odules</a:t>
          </a:r>
        </a:p>
      </dgm:t>
    </dgm:pt>
    <dgm:pt modelId="{3A94281C-6C8C-4151-91C5-97622D24502F}" type="parTrans" cxnId="{0D2D7EE9-F154-49D8-84BA-95F504C6FAB3}">
      <dgm:prSet/>
      <dgm:spPr/>
      <dgm:t>
        <a:bodyPr/>
        <a:lstStyle/>
        <a:p>
          <a:endParaRPr lang="en-US"/>
        </a:p>
      </dgm:t>
    </dgm:pt>
    <dgm:pt modelId="{A7F34008-2FAF-4DCF-80BF-87800CED1827}" type="sibTrans" cxnId="{0D2D7EE9-F154-49D8-84BA-95F504C6FAB3}">
      <dgm:prSet/>
      <dgm:spPr/>
      <dgm:t>
        <a:bodyPr/>
        <a:lstStyle/>
        <a:p>
          <a:endParaRPr lang="en-US"/>
        </a:p>
      </dgm:t>
    </dgm:pt>
    <dgm:pt modelId="{3995703A-5A72-4D53-B211-76C2936099B5}">
      <dgm:prSet phldrT="[Text]"/>
      <dgm:spPr/>
      <dgm:t>
        <a:bodyPr/>
        <a:lstStyle/>
        <a:p>
          <a:r>
            <a:rPr lang="en-US" dirty="0"/>
            <a:t>Attached to the Participant record as an Attachment </a:t>
          </a:r>
        </a:p>
      </dgm:t>
    </dgm:pt>
    <dgm:pt modelId="{D01C7A8B-643F-459A-AE3F-FD08507DEDA5}" type="parTrans" cxnId="{8FB1A786-B58B-4FFA-9191-0AF2916F4A50}">
      <dgm:prSet/>
      <dgm:spPr/>
      <dgm:t>
        <a:bodyPr/>
        <a:lstStyle/>
        <a:p>
          <a:endParaRPr lang="en-US"/>
        </a:p>
      </dgm:t>
    </dgm:pt>
    <dgm:pt modelId="{78170FD7-9A23-4CC1-A912-69FDE010CDCD}" type="sibTrans" cxnId="{8FB1A786-B58B-4FFA-9191-0AF2916F4A50}">
      <dgm:prSet/>
      <dgm:spPr/>
      <dgm:t>
        <a:bodyPr/>
        <a:lstStyle/>
        <a:p>
          <a:endParaRPr lang="en-US"/>
        </a:p>
      </dgm:t>
    </dgm:pt>
    <dgm:pt modelId="{7DD8DB7A-837E-4C8E-AE9C-17DB7504E4B1}">
      <dgm:prSet phldrT="[Text]"/>
      <dgm:spPr/>
      <dgm:t>
        <a:bodyPr/>
        <a:lstStyle/>
        <a:p>
          <a:r>
            <a:rPr lang="en-US" dirty="0"/>
            <a:t>Put information into a Module and “</a:t>
          </a:r>
          <a:r>
            <a:rPr lang="en-US" u="sng" dirty="0"/>
            <a:t>Save As Attachment</a:t>
          </a:r>
          <a:r>
            <a:rPr lang="en-US" dirty="0"/>
            <a:t>”</a:t>
          </a:r>
        </a:p>
      </dgm:t>
    </dgm:pt>
    <dgm:pt modelId="{149D24CA-144A-4B60-A955-6B65C4DD193A}" type="parTrans" cxnId="{D736035E-BD35-41E6-9B57-E1891B6DD8CB}">
      <dgm:prSet/>
      <dgm:spPr/>
      <dgm:t>
        <a:bodyPr/>
        <a:lstStyle/>
        <a:p>
          <a:endParaRPr lang="en-US"/>
        </a:p>
      </dgm:t>
    </dgm:pt>
    <dgm:pt modelId="{AD8ADF6F-75D9-4388-81D6-349BD8AB9FB8}" type="sibTrans" cxnId="{D736035E-BD35-41E6-9B57-E1891B6DD8CB}">
      <dgm:prSet/>
      <dgm:spPr/>
      <dgm:t>
        <a:bodyPr/>
        <a:lstStyle/>
        <a:p>
          <a:endParaRPr lang="en-US"/>
        </a:p>
      </dgm:t>
    </dgm:pt>
    <dgm:pt modelId="{3975ED98-85AC-4622-A0B1-F7A00A2773E2}">
      <dgm:prSet phldrT="[Text]" custT="1"/>
      <dgm:spPr/>
      <dgm:t>
        <a:bodyPr/>
        <a:lstStyle/>
        <a:p>
          <a:r>
            <a:rPr lang="en-US" sz="2800" u="sng"/>
            <a:t>P</a:t>
          </a:r>
          <a:r>
            <a:rPr lang="en-US" sz="2400"/>
            <a:t>re-</a:t>
          </a:r>
          <a:r>
            <a:rPr lang="en-US" sz="2800" u="sng"/>
            <a:t>F</a:t>
          </a:r>
          <a:r>
            <a:rPr lang="en-US" sz="2400"/>
            <a:t>illed</a:t>
          </a:r>
          <a:endParaRPr lang="en-US" sz="2400" dirty="0"/>
        </a:p>
      </dgm:t>
    </dgm:pt>
    <dgm:pt modelId="{8F13EE09-348F-4AFB-9435-8FAA2F2C2FA1}" type="parTrans" cxnId="{6E490106-FECC-4C94-9C8F-B9682BD082F0}">
      <dgm:prSet/>
      <dgm:spPr/>
      <dgm:t>
        <a:bodyPr/>
        <a:lstStyle/>
        <a:p>
          <a:endParaRPr lang="en-US"/>
        </a:p>
      </dgm:t>
    </dgm:pt>
    <dgm:pt modelId="{9A3CEC87-FDFD-414A-BED0-DB2F2AEAA124}" type="sibTrans" cxnId="{6E490106-FECC-4C94-9C8F-B9682BD082F0}">
      <dgm:prSet/>
      <dgm:spPr/>
      <dgm:t>
        <a:bodyPr/>
        <a:lstStyle/>
        <a:p>
          <a:endParaRPr lang="en-US"/>
        </a:p>
      </dgm:t>
    </dgm:pt>
    <dgm:pt modelId="{3FFBE48E-E201-465A-8457-F17D8618D073}">
      <dgm:prSet phldrT="[Text]"/>
      <dgm:spPr/>
      <dgm:t>
        <a:bodyPr/>
        <a:lstStyle/>
        <a:p>
          <a:r>
            <a:rPr lang="en-US" dirty="0"/>
            <a:t>Pre-filled with Data from ChildPlus</a:t>
          </a:r>
        </a:p>
      </dgm:t>
    </dgm:pt>
    <dgm:pt modelId="{6ECC9B4C-150F-4B3B-880B-D5380232BDBE}" type="parTrans" cxnId="{73FB8C46-7DDC-47B2-98CD-75CF83869E3F}">
      <dgm:prSet/>
      <dgm:spPr/>
      <dgm:t>
        <a:bodyPr/>
        <a:lstStyle/>
        <a:p>
          <a:endParaRPr lang="en-US"/>
        </a:p>
      </dgm:t>
    </dgm:pt>
    <dgm:pt modelId="{0A812A65-489E-4B15-9F43-920EC2794848}" type="sibTrans" cxnId="{73FB8C46-7DDC-47B2-98CD-75CF83869E3F}">
      <dgm:prSet/>
      <dgm:spPr/>
      <dgm:t>
        <a:bodyPr/>
        <a:lstStyle/>
        <a:p>
          <a:endParaRPr lang="en-US"/>
        </a:p>
      </dgm:t>
    </dgm:pt>
    <dgm:pt modelId="{BFAB0984-AAD4-4FDF-9C79-618FC6B444EE}">
      <dgm:prSet phldrT="[Text]"/>
      <dgm:spPr/>
      <dgm:t>
        <a:bodyPr/>
        <a:lstStyle/>
        <a:p>
          <a:r>
            <a:rPr lang="en-US" dirty="0"/>
            <a:t>You will have to go to a report #- example 1103 is prefilled application information and print out only what you need</a:t>
          </a:r>
        </a:p>
      </dgm:t>
    </dgm:pt>
    <dgm:pt modelId="{25979F49-E9D9-421C-BB73-BA4FE825AC4C}" type="parTrans" cxnId="{C6392C46-FB66-49B4-9C3C-5920A4F8F4C8}">
      <dgm:prSet/>
      <dgm:spPr/>
      <dgm:t>
        <a:bodyPr/>
        <a:lstStyle/>
        <a:p>
          <a:endParaRPr lang="en-US"/>
        </a:p>
      </dgm:t>
    </dgm:pt>
    <dgm:pt modelId="{0606E39F-AA19-417A-9A1F-67DB4D79C3AE}" type="sibTrans" cxnId="{C6392C46-FB66-49B4-9C3C-5920A4F8F4C8}">
      <dgm:prSet/>
      <dgm:spPr/>
      <dgm:t>
        <a:bodyPr/>
        <a:lstStyle/>
        <a:p>
          <a:endParaRPr lang="en-US"/>
        </a:p>
      </dgm:t>
    </dgm:pt>
    <dgm:pt modelId="{733EA446-DB82-41A9-A5B5-E32EA7AECEF6}">
      <dgm:prSet phldrT="[Text]" custT="1"/>
      <dgm:spPr/>
      <dgm:t>
        <a:bodyPr/>
        <a:lstStyle/>
        <a:p>
          <a:r>
            <a:rPr lang="en-US" sz="2400" u="sng"/>
            <a:t>W</a:t>
          </a:r>
          <a:r>
            <a:rPr lang="en-US" sz="1900"/>
            <a:t>eb base-Static</a:t>
          </a:r>
          <a:endParaRPr lang="en-US" sz="1900" dirty="0"/>
        </a:p>
      </dgm:t>
    </dgm:pt>
    <dgm:pt modelId="{63FFAE86-DF20-401F-AE09-9915B355D9DB}" type="parTrans" cxnId="{3728306C-232B-47BC-A0F2-F21761B03989}">
      <dgm:prSet/>
      <dgm:spPr/>
      <dgm:t>
        <a:bodyPr/>
        <a:lstStyle/>
        <a:p>
          <a:endParaRPr lang="en-US"/>
        </a:p>
      </dgm:t>
    </dgm:pt>
    <dgm:pt modelId="{296FE7B3-26B6-4EB1-9941-9025CE9C1017}" type="sibTrans" cxnId="{3728306C-232B-47BC-A0F2-F21761B03989}">
      <dgm:prSet/>
      <dgm:spPr/>
      <dgm:t>
        <a:bodyPr/>
        <a:lstStyle/>
        <a:p>
          <a:endParaRPr lang="en-US"/>
        </a:p>
      </dgm:t>
    </dgm:pt>
    <dgm:pt modelId="{D95EAC48-324E-4809-A465-42B75340876D}">
      <dgm:prSet phldrT="[Text]"/>
      <dgm:spPr/>
      <dgm:t>
        <a:bodyPr/>
        <a:lstStyle/>
        <a:p>
          <a:r>
            <a:rPr lang="en-US" dirty="0"/>
            <a:t>Static Forms</a:t>
          </a:r>
        </a:p>
      </dgm:t>
    </dgm:pt>
    <dgm:pt modelId="{A6C2E58B-C765-4782-9040-C73562F06413}" type="parTrans" cxnId="{1709CB24-C233-492B-A41F-7D3B342ABE12}">
      <dgm:prSet/>
      <dgm:spPr/>
      <dgm:t>
        <a:bodyPr/>
        <a:lstStyle/>
        <a:p>
          <a:endParaRPr lang="en-US"/>
        </a:p>
      </dgm:t>
    </dgm:pt>
    <dgm:pt modelId="{89A5846B-9EB4-4B13-8262-C64531F1EEB8}" type="sibTrans" cxnId="{1709CB24-C233-492B-A41F-7D3B342ABE12}">
      <dgm:prSet/>
      <dgm:spPr/>
      <dgm:t>
        <a:bodyPr/>
        <a:lstStyle/>
        <a:p>
          <a:endParaRPr lang="en-US"/>
        </a:p>
      </dgm:t>
    </dgm:pt>
    <dgm:pt modelId="{B0EECDFA-B3EF-43C7-B4AD-8BC78289B519}">
      <dgm:prSet phldrT="[Text]"/>
      <dgm:spPr/>
      <dgm:t>
        <a:bodyPr/>
        <a:lstStyle/>
        <a:p>
          <a:r>
            <a:rPr lang="en-US" dirty="0"/>
            <a:t>This is for emergency use-if you must go this route-you are still responsible for inputting the data into ChildPlus</a:t>
          </a:r>
        </a:p>
      </dgm:t>
    </dgm:pt>
    <dgm:pt modelId="{B0E92608-6861-443A-90DB-4882F53D010E}" type="parTrans" cxnId="{2ABB19C6-EA28-423B-9806-3B43917E658D}">
      <dgm:prSet/>
      <dgm:spPr/>
      <dgm:t>
        <a:bodyPr/>
        <a:lstStyle/>
        <a:p>
          <a:endParaRPr lang="en-US"/>
        </a:p>
      </dgm:t>
    </dgm:pt>
    <dgm:pt modelId="{EB01CD2B-3576-444E-B780-EA9228B82ED8}" type="sibTrans" cxnId="{2ABB19C6-EA28-423B-9806-3B43917E658D}">
      <dgm:prSet/>
      <dgm:spPr/>
      <dgm:t>
        <a:bodyPr/>
        <a:lstStyle/>
        <a:p>
          <a:endParaRPr lang="en-US"/>
        </a:p>
      </dgm:t>
    </dgm:pt>
    <dgm:pt modelId="{CBE62D39-9A46-44E1-9473-32CD5D59CBD4}">
      <dgm:prSet phldrT="[Text]" custT="1"/>
      <dgm:spPr/>
      <dgm:t>
        <a:bodyPr/>
        <a:lstStyle/>
        <a:p>
          <a:r>
            <a:rPr lang="en-US" sz="2800" u="sng"/>
            <a:t>E</a:t>
          </a:r>
          <a:r>
            <a:rPr lang="en-US" sz="1900"/>
            <a:t>vent</a:t>
          </a:r>
          <a:endParaRPr lang="en-US" sz="1900" dirty="0"/>
        </a:p>
      </dgm:t>
    </dgm:pt>
    <dgm:pt modelId="{897E0400-51AA-4B66-8D6A-F83EAD18ADF9}" type="parTrans" cxnId="{6B5465ED-4DE5-4CAB-8DB1-FD62AF56DE7D}">
      <dgm:prSet/>
      <dgm:spPr/>
      <dgm:t>
        <a:bodyPr/>
        <a:lstStyle/>
        <a:p>
          <a:endParaRPr lang="en-US"/>
        </a:p>
      </dgm:t>
    </dgm:pt>
    <dgm:pt modelId="{6AA8C18E-017D-442E-8F9F-B7B1B3D96124}" type="sibTrans" cxnId="{6B5465ED-4DE5-4CAB-8DB1-FD62AF56DE7D}">
      <dgm:prSet/>
      <dgm:spPr/>
      <dgm:t>
        <a:bodyPr/>
        <a:lstStyle/>
        <a:p>
          <a:endParaRPr lang="en-US"/>
        </a:p>
      </dgm:t>
    </dgm:pt>
    <dgm:pt modelId="{91CAC443-0396-4A95-B3BB-5FF68232A069}">
      <dgm:prSet phldrT="[Text]"/>
      <dgm:spPr/>
      <dgm:t>
        <a:bodyPr/>
        <a:lstStyle/>
        <a:p>
          <a:r>
            <a:rPr lang="en-US" dirty="0"/>
            <a:t>Information is still needed in ChildPlus</a:t>
          </a:r>
        </a:p>
      </dgm:t>
    </dgm:pt>
    <dgm:pt modelId="{F556C891-4939-49CD-AA5F-0295D6D764FB}" type="parTrans" cxnId="{A1BAADC2-B396-4EFB-9F97-9B059C8F9CD1}">
      <dgm:prSet/>
      <dgm:spPr/>
      <dgm:t>
        <a:bodyPr/>
        <a:lstStyle/>
        <a:p>
          <a:endParaRPr lang="en-US"/>
        </a:p>
      </dgm:t>
    </dgm:pt>
    <dgm:pt modelId="{91B78800-1E6B-4B0C-9961-BF196C73CAD9}" type="sibTrans" cxnId="{A1BAADC2-B396-4EFB-9F97-9B059C8F9CD1}">
      <dgm:prSet/>
      <dgm:spPr/>
      <dgm:t>
        <a:bodyPr/>
        <a:lstStyle/>
        <a:p>
          <a:endParaRPr lang="en-US"/>
        </a:p>
      </dgm:t>
    </dgm:pt>
    <dgm:pt modelId="{2B712F20-6FB9-4F35-BD2B-4B2B442B2E7E}">
      <dgm:prSet phldrT="[Text]"/>
      <dgm:spPr/>
      <dgm:t>
        <a:bodyPr/>
        <a:lstStyle/>
        <a:p>
          <a:r>
            <a:rPr lang="en-US" dirty="0"/>
            <a:t>Example of this is you still need to create an Event, Action and Flag</a:t>
          </a:r>
        </a:p>
      </dgm:t>
    </dgm:pt>
    <dgm:pt modelId="{C753EF08-4563-4082-BAFF-C4AC0410D16C}" type="parTrans" cxnId="{754BC192-894C-4DED-97CE-33D3F6A41443}">
      <dgm:prSet/>
      <dgm:spPr/>
      <dgm:t>
        <a:bodyPr/>
        <a:lstStyle/>
        <a:p>
          <a:endParaRPr lang="en-US"/>
        </a:p>
      </dgm:t>
    </dgm:pt>
    <dgm:pt modelId="{3470BFCE-D32F-4EC3-B76F-F0B2B5CB6264}" type="sibTrans" cxnId="{754BC192-894C-4DED-97CE-33D3F6A41443}">
      <dgm:prSet/>
      <dgm:spPr/>
      <dgm:t>
        <a:bodyPr/>
        <a:lstStyle/>
        <a:p>
          <a:endParaRPr lang="en-US"/>
        </a:p>
      </dgm:t>
    </dgm:pt>
    <dgm:pt modelId="{54D41FB0-9232-4B1F-B663-2EBCFCAF8E3F}">
      <dgm:prSet phldrT="[Text]" custT="1"/>
      <dgm:spPr/>
      <dgm:t>
        <a:bodyPr/>
        <a:lstStyle/>
        <a:p>
          <a:r>
            <a:rPr lang="en-US" sz="2800" u="sng"/>
            <a:t>A</a:t>
          </a:r>
          <a:r>
            <a:rPr lang="en-US" sz="2000"/>
            <a:t>ttachment</a:t>
          </a:r>
          <a:endParaRPr lang="en-US" sz="2000" dirty="0"/>
        </a:p>
      </dgm:t>
    </dgm:pt>
    <dgm:pt modelId="{49753B9E-4995-41B1-BD82-F0948F83491A}" type="parTrans" cxnId="{F9A9DF3B-CD31-4C79-B79E-FABF4CA77F95}">
      <dgm:prSet/>
      <dgm:spPr/>
      <dgm:t>
        <a:bodyPr/>
        <a:lstStyle/>
        <a:p>
          <a:endParaRPr lang="en-US"/>
        </a:p>
      </dgm:t>
    </dgm:pt>
    <dgm:pt modelId="{CB398EC9-7AF4-4414-BE13-B60EA94A9058}" type="sibTrans" cxnId="{F9A9DF3B-CD31-4C79-B79E-FABF4CA77F95}">
      <dgm:prSet/>
      <dgm:spPr/>
      <dgm:t>
        <a:bodyPr/>
        <a:lstStyle/>
        <a:p>
          <a:endParaRPr lang="en-US"/>
        </a:p>
      </dgm:t>
    </dgm:pt>
    <dgm:pt modelId="{8D9DA003-6BBD-4EE8-BEDD-AD1297157257}">
      <dgm:prSet phldrT="[Text]" custT="1"/>
      <dgm:spPr/>
      <dgm:t>
        <a:bodyPr/>
        <a:lstStyle/>
        <a:p>
          <a:r>
            <a:rPr lang="en-US" sz="2000" dirty="0"/>
            <a:t>Would have to be manually attached</a:t>
          </a:r>
        </a:p>
      </dgm:t>
    </dgm:pt>
    <dgm:pt modelId="{1B7DC2D8-1D8B-416A-A400-741DE848AC27}" type="parTrans" cxnId="{451E669E-AEE0-492F-9D4C-5AB96D63123C}">
      <dgm:prSet/>
      <dgm:spPr/>
      <dgm:t>
        <a:bodyPr/>
        <a:lstStyle/>
        <a:p>
          <a:endParaRPr lang="en-US"/>
        </a:p>
      </dgm:t>
    </dgm:pt>
    <dgm:pt modelId="{F2FE1F32-7C6D-4980-810F-779388CEEDA2}" type="sibTrans" cxnId="{451E669E-AEE0-492F-9D4C-5AB96D63123C}">
      <dgm:prSet/>
      <dgm:spPr/>
      <dgm:t>
        <a:bodyPr/>
        <a:lstStyle/>
        <a:p>
          <a:endParaRPr lang="en-US"/>
        </a:p>
      </dgm:t>
    </dgm:pt>
    <dgm:pt modelId="{241E4A37-FD49-4A3D-8610-7B0D2A7A6FE4}">
      <dgm:prSet phldrT="[Text]" custT="1"/>
      <dgm:spPr/>
      <dgm:t>
        <a:bodyPr/>
        <a:lstStyle/>
        <a:p>
          <a:r>
            <a:rPr lang="en-US" sz="1600" dirty="0"/>
            <a:t>Example of this would be an IEP, Child Information Card, many of the Health requirements</a:t>
          </a:r>
        </a:p>
      </dgm:t>
    </dgm:pt>
    <dgm:pt modelId="{CAFC7A64-26C5-4144-B307-AA77FBBC6BCD}" type="parTrans" cxnId="{17020234-1BB1-4357-8777-46D63EE717A6}">
      <dgm:prSet/>
      <dgm:spPr/>
      <dgm:t>
        <a:bodyPr/>
        <a:lstStyle/>
        <a:p>
          <a:endParaRPr lang="en-US"/>
        </a:p>
      </dgm:t>
    </dgm:pt>
    <dgm:pt modelId="{9F279518-E0DA-40D0-AA48-CF460FB91EE3}" type="sibTrans" cxnId="{17020234-1BB1-4357-8777-46D63EE717A6}">
      <dgm:prSet/>
      <dgm:spPr/>
      <dgm:t>
        <a:bodyPr/>
        <a:lstStyle/>
        <a:p>
          <a:endParaRPr lang="en-US"/>
        </a:p>
      </dgm:t>
    </dgm:pt>
    <dgm:pt modelId="{8AE2B00D-2249-4CA0-B6BC-0ACD7CC7A14F}" type="pres">
      <dgm:prSet presAssocID="{86725982-0EE1-44EF-990D-7016DD63B24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5134E0BD-02F3-43D7-8D1D-941E7434A32B}" type="pres">
      <dgm:prSet presAssocID="{66093361-CF0E-4B23-9689-EF862C57177D}" presName="composite" presStyleCnt="0"/>
      <dgm:spPr/>
    </dgm:pt>
    <dgm:pt modelId="{36EDB0D0-844C-4B4B-A286-A5D57403D3CB}" type="pres">
      <dgm:prSet presAssocID="{66093361-CF0E-4B23-9689-EF862C57177D}" presName="FirstChild" presStyleLbl="revTx" presStyleIdx="0" presStyleCnt="10">
        <dgm:presLayoutVars>
          <dgm:chMax val="0"/>
          <dgm:chPref val="0"/>
          <dgm:bulletEnabled val="1"/>
        </dgm:presLayoutVars>
      </dgm:prSet>
      <dgm:spPr/>
    </dgm:pt>
    <dgm:pt modelId="{FC5F89C7-7DF6-48E9-A3A4-E71D85BD4FDD}" type="pres">
      <dgm:prSet presAssocID="{66093361-CF0E-4B23-9689-EF862C57177D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</dgm:pt>
    <dgm:pt modelId="{1AC1381A-060E-43CA-9AA3-9ED4ED29300A}" type="pres">
      <dgm:prSet presAssocID="{66093361-CF0E-4B23-9689-EF862C57177D}" presName="Accent" presStyleLbl="parChTrans1D1" presStyleIdx="0" presStyleCnt="5"/>
      <dgm:spPr/>
    </dgm:pt>
    <dgm:pt modelId="{1CB40EFA-5118-402D-90A4-2A91890FEA92}" type="pres">
      <dgm:prSet presAssocID="{66093361-CF0E-4B23-9689-EF862C57177D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4FE393BA-B8A5-40BF-9753-C7B5B4A76FFD}" type="pres">
      <dgm:prSet presAssocID="{A7F34008-2FAF-4DCF-80BF-87800CED1827}" presName="sibTrans" presStyleCnt="0"/>
      <dgm:spPr/>
    </dgm:pt>
    <dgm:pt modelId="{8887B3DF-6365-4DC2-AAB0-82124B9390CE}" type="pres">
      <dgm:prSet presAssocID="{3975ED98-85AC-4622-A0B1-F7A00A2773E2}" presName="composite" presStyleCnt="0"/>
      <dgm:spPr/>
    </dgm:pt>
    <dgm:pt modelId="{E27ACBBF-5A0D-433C-8553-08C35A0C85A6}" type="pres">
      <dgm:prSet presAssocID="{3975ED98-85AC-4622-A0B1-F7A00A2773E2}" presName="First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4FEBCB69-84F2-4B4A-9A30-488C3FDA5749}" type="pres">
      <dgm:prSet presAssocID="{3975ED98-85AC-4622-A0B1-F7A00A2773E2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</dgm:pt>
    <dgm:pt modelId="{B38DD87D-9132-4683-8BB6-E2DAA8BB49C6}" type="pres">
      <dgm:prSet presAssocID="{3975ED98-85AC-4622-A0B1-F7A00A2773E2}" presName="Accent" presStyleLbl="parChTrans1D1" presStyleIdx="1" presStyleCnt="5"/>
      <dgm:spPr/>
    </dgm:pt>
    <dgm:pt modelId="{749E47DA-68B7-42AC-8CF3-6308A3D7EADE}" type="pres">
      <dgm:prSet presAssocID="{3975ED98-85AC-4622-A0B1-F7A00A2773E2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54EC3B43-8364-40D2-9D9B-62AC90A1C461}" type="pres">
      <dgm:prSet presAssocID="{9A3CEC87-FDFD-414A-BED0-DB2F2AEAA124}" presName="sibTrans" presStyleCnt="0"/>
      <dgm:spPr/>
    </dgm:pt>
    <dgm:pt modelId="{6343FE0D-AA67-4584-8207-0840D3808081}" type="pres">
      <dgm:prSet presAssocID="{CBE62D39-9A46-44E1-9473-32CD5D59CBD4}" presName="composite" presStyleCnt="0"/>
      <dgm:spPr/>
    </dgm:pt>
    <dgm:pt modelId="{5AF84639-B935-46EB-9E4D-7D601A05B9A1}" type="pres">
      <dgm:prSet presAssocID="{CBE62D39-9A46-44E1-9473-32CD5D59CBD4}" presName="First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4282E466-3DB6-48E0-BBD9-5A80A882ACB8}" type="pres">
      <dgm:prSet presAssocID="{CBE62D39-9A46-44E1-9473-32CD5D59CBD4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</dgm:pt>
    <dgm:pt modelId="{EA255576-CC76-4459-A109-82042D8E99DE}" type="pres">
      <dgm:prSet presAssocID="{CBE62D39-9A46-44E1-9473-32CD5D59CBD4}" presName="Accent" presStyleLbl="parChTrans1D1" presStyleIdx="2" presStyleCnt="5"/>
      <dgm:spPr/>
    </dgm:pt>
    <dgm:pt modelId="{DF51FCA6-5A6C-4FDD-9891-1E3A493EE4F5}" type="pres">
      <dgm:prSet presAssocID="{CBE62D39-9A46-44E1-9473-32CD5D59CBD4}" presName="Child" presStyleLbl="revTx" presStyleIdx="5" presStyleCnt="10">
        <dgm:presLayoutVars>
          <dgm:chMax val="0"/>
          <dgm:chPref val="0"/>
          <dgm:bulletEnabled val="1"/>
        </dgm:presLayoutVars>
      </dgm:prSet>
      <dgm:spPr/>
    </dgm:pt>
    <dgm:pt modelId="{3027130D-1BE0-4AD8-B524-A889C5256382}" type="pres">
      <dgm:prSet presAssocID="{6AA8C18E-017D-442E-8F9F-B7B1B3D96124}" presName="sibTrans" presStyleCnt="0"/>
      <dgm:spPr/>
    </dgm:pt>
    <dgm:pt modelId="{0A86B0FD-C17D-4078-BB5B-BBD70BCA8BCA}" type="pres">
      <dgm:prSet presAssocID="{54D41FB0-9232-4B1F-B663-2EBCFCAF8E3F}" presName="composite" presStyleCnt="0"/>
      <dgm:spPr/>
    </dgm:pt>
    <dgm:pt modelId="{8987ED04-E64B-41A6-9870-BA6F0F323856}" type="pres">
      <dgm:prSet presAssocID="{54D41FB0-9232-4B1F-B663-2EBCFCAF8E3F}" presName="First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5998ABB6-61AE-4868-A49E-28A6DAD5FD53}" type="pres">
      <dgm:prSet presAssocID="{54D41FB0-9232-4B1F-B663-2EBCFCAF8E3F}" presName="Parent" presStyleLbl="alignNode1" presStyleIdx="3" presStyleCnt="5" custScaleX="117409">
        <dgm:presLayoutVars>
          <dgm:chMax val="3"/>
          <dgm:chPref val="3"/>
          <dgm:bulletEnabled val="1"/>
        </dgm:presLayoutVars>
      </dgm:prSet>
      <dgm:spPr/>
    </dgm:pt>
    <dgm:pt modelId="{B1C80F86-404D-4923-8422-9681E52B1229}" type="pres">
      <dgm:prSet presAssocID="{54D41FB0-9232-4B1F-B663-2EBCFCAF8E3F}" presName="Accent" presStyleLbl="parChTrans1D1" presStyleIdx="3" presStyleCnt="5"/>
      <dgm:spPr/>
    </dgm:pt>
    <dgm:pt modelId="{4AE8DA29-D0D2-45C8-B0A8-C5970D2D9DB1}" type="pres">
      <dgm:prSet presAssocID="{54D41FB0-9232-4B1F-B663-2EBCFCAF8E3F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087E89EE-B668-4C0D-8867-A2D4C6464D8A}" type="pres">
      <dgm:prSet presAssocID="{CB398EC9-7AF4-4414-BE13-B60EA94A9058}" presName="sibTrans" presStyleCnt="0"/>
      <dgm:spPr/>
    </dgm:pt>
    <dgm:pt modelId="{E5D83842-849E-4E11-AEA8-96CDFC43AAC6}" type="pres">
      <dgm:prSet presAssocID="{733EA446-DB82-41A9-A5B5-E32EA7AECEF6}" presName="composite" presStyleCnt="0"/>
      <dgm:spPr/>
    </dgm:pt>
    <dgm:pt modelId="{943B8C90-6E6F-4CD8-8984-8049B488E9C0}" type="pres">
      <dgm:prSet presAssocID="{733EA446-DB82-41A9-A5B5-E32EA7AECEF6}" presName="First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682B6079-9E06-469B-B6A2-90DA19067AA4}" type="pres">
      <dgm:prSet presAssocID="{733EA446-DB82-41A9-A5B5-E32EA7AECEF6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</dgm:pt>
    <dgm:pt modelId="{9A26F8B9-B621-4728-BBFF-34934C3A9189}" type="pres">
      <dgm:prSet presAssocID="{733EA446-DB82-41A9-A5B5-E32EA7AECEF6}" presName="Accent" presStyleLbl="parChTrans1D1" presStyleIdx="4" presStyleCnt="5"/>
      <dgm:spPr/>
    </dgm:pt>
    <dgm:pt modelId="{102F2B06-6BC6-492A-B7B3-6D1289FBE38A}" type="pres">
      <dgm:prSet presAssocID="{733EA446-DB82-41A9-A5B5-E32EA7AECEF6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6E490106-FECC-4C94-9C8F-B9682BD082F0}" srcId="{86725982-0EE1-44EF-990D-7016DD63B240}" destId="{3975ED98-85AC-4622-A0B1-F7A00A2773E2}" srcOrd="1" destOrd="0" parTransId="{8F13EE09-348F-4AFB-9435-8FAA2F2C2FA1}" sibTransId="{9A3CEC87-FDFD-414A-BED0-DB2F2AEAA124}"/>
    <dgm:cxn modelId="{D169890A-C667-42C3-8662-430AB60149C3}" type="presOf" srcId="{733EA446-DB82-41A9-A5B5-E32EA7AECEF6}" destId="{682B6079-9E06-469B-B6A2-90DA19067AA4}" srcOrd="0" destOrd="0" presId="urn:microsoft.com/office/officeart/2011/layout/TabList"/>
    <dgm:cxn modelId="{1709CB24-C233-492B-A41F-7D3B342ABE12}" srcId="{733EA446-DB82-41A9-A5B5-E32EA7AECEF6}" destId="{D95EAC48-324E-4809-A465-42B75340876D}" srcOrd="0" destOrd="0" parTransId="{A6C2E58B-C765-4782-9040-C73562F06413}" sibTransId="{89A5846B-9EB4-4B13-8262-C64531F1EEB8}"/>
    <dgm:cxn modelId="{4139872D-3D1F-43B9-B0FB-859AC92B8092}" type="presOf" srcId="{3995703A-5A72-4D53-B211-76C2936099B5}" destId="{36EDB0D0-844C-4B4B-A286-A5D57403D3CB}" srcOrd="0" destOrd="0" presId="urn:microsoft.com/office/officeart/2011/layout/TabList"/>
    <dgm:cxn modelId="{17020234-1BB1-4357-8777-46D63EE717A6}" srcId="{54D41FB0-9232-4B1F-B663-2EBCFCAF8E3F}" destId="{241E4A37-FD49-4A3D-8610-7B0D2A7A6FE4}" srcOrd="1" destOrd="0" parTransId="{CAFC7A64-26C5-4144-B307-AA77FBBC6BCD}" sibTransId="{9F279518-E0DA-40D0-AA48-CF460FB91EE3}"/>
    <dgm:cxn modelId="{F9A9DF3B-CD31-4C79-B79E-FABF4CA77F95}" srcId="{86725982-0EE1-44EF-990D-7016DD63B240}" destId="{54D41FB0-9232-4B1F-B663-2EBCFCAF8E3F}" srcOrd="3" destOrd="0" parTransId="{49753B9E-4995-41B1-BD82-F0948F83491A}" sibTransId="{CB398EC9-7AF4-4414-BE13-B60EA94A9058}"/>
    <dgm:cxn modelId="{44638B40-114F-4CE8-BDD8-FD549F2C1A15}" type="presOf" srcId="{7DD8DB7A-837E-4C8E-AE9C-17DB7504E4B1}" destId="{1CB40EFA-5118-402D-90A4-2A91890FEA92}" srcOrd="0" destOrd="0" presId="urn:microsoft.com/office/officeart/2011/layout/TabList"/>
    <dgm:cxn modelId="{D736035E-BD35-41E6-9B57-E1891B6DD8CB}" srcId="{66093361-CF0E-4B23-9689-EF862C57177D}" destId="{7DD8DB7A-837E-4C8E-AE9C-17DB7504E4B1}" srcOrd="1" destOrd="0" parTransId="{149D24CA-144A-4B60-A955-6B65C4DD193A}" sibTransId="{AD8ADF6F-75D9-4388-81D6-349BD8AB9FB8}"/>
    <dgm:cxn modelId="{C6392C46-FB66-49B4-9C3C-5920A4F8F4C8}" srcId="{3975ED98-85AC-4622-A0B1-F7A00A2773E2}" destId="{BFAB0984-AAD4-4FDF-9C79-618FC6B444EE}" srcOrd="1" destOrd="0" parTransId="{25979F49-E9D9-421C-BB73-BA4FE825AC4C}" sibTransId="{0606E39F-AA19-417A-9A1F-67DB4D79C3AE}"/>
    <dgm:cxn modelId="{73FB8C46-7DDC-47B2-98CD-75CF83869E3F}" srcId="{3975ED98-85AC-4622-A0B1-F7A00A2773E2}" destId="{3FFBE48E-E201-465A-8457-F17D8618D073}" srcOrd="0" destOrd="0" parTransId="{6ECC9B4C-150F-4B3B-880B-D5380232BDBE}" sibTransId="{0A812A65-489E-4B15-9F43-920EC2794848}"/>
    <dgm:cxn modelId="{D1037E49-5740-4165-AB3D-BE558AE9797E}" type="presOf" srcId="{B0EECDFA-B3EF-43C7-B4AD-8BC78289B519}" destId="{102F2B06-6BC6-492A-B7B3-6D1289FBE38A}" srcOrd="0" destOrd="0" presId="urn:microsoft.com/office/officeart/2011/layout/TabList"/>
    <dgm:cxn modelId="{3728306C-232B-47BC-A0F2-F21761B03989}" srcId="{86725982-0EE1-44EF-990D-7016DD63B240}" destId="{733EA446-DB82-41A9-A5B5-E32EA7AECEF6}" srcOrd="4" destOrd="0" parTransId="{63FFAE86-DF20-401F-AE09-9915B355D9DB}" sibTransId="{296FE7B3-26B6-4EB1-9941-9025CE9C1017}"/>
    <dgm:cxn modelId="{88A63453-AA93-4218-B186-04DDBB3FF30F}" type="presOf" srcId="{54D41FB0-9232-4B1F-B663-2EBCFCAF8E3F}" destId="{5998ABB6-61AE-4868-A49E-28A6DAD5FD53}" srcOrd="0" destOrd="0" presId="urn:microsoft.com/office/officeart/2011/layout/TabList"/>
    <dgm:cxn modelId="{3A166956-39F8-4DAF-99B2-8028BFEFC0B5}" type="presOf" srcId="{BFAB0984-AAD4-4FDF-9C79-618FC6B444EE}" destId="{749E47DA-68B7-42AC-8CF3-6308A3D7EADE}" srcOrd="0" destOrd="0" presId="urn:microsoft.com/office/officeart/2011/layout/TabList"/>
    <dgm:cxn modelId="{F345AF7F-E254-467E-89C5-EE002A52EA82}" type="presOf" srcId="{3975ED98-85AC-4622-A0B1-F7A00A2773E2}" destId="{4FEBCB69-84F2-4B4A-9A30-488C3FDA5749}" srcOrd="0" destOrd="0" presId="urn:microsoft.com/office/officeart/2011/layout/TabList"/>
    <dgm:cxn modelId="{97135881-C533-4B76-82F4-A585E7F643E7}" type="presOf" srcId="{86725982-0EE1-44EF-990D-7016DD63B240}" destId="{8AE2B00D-2249-4CA0-B6BC-0ACD7CC7A14F}" srcOrd="0" destOrd="0" presId="urn:microsoft.com/office/officeart/2011/layout/TabList"/>
    <dgm:cxn modelId="{8FB1A786-B58B-4FFA-9191-0AF2916F4A50}" srcId="{66093361-CF0E-4B23-9689-EF862C57177D}" destId="{3995703A-5A72-4D53-B211-76C2936099B5}" srcOrd="0" destOrd="0" parTransId="{D01C7A8B-643F-459A-AE3F-FD08507DEDA5}" sibTransId="{78170FD7-9A23-4CC1-A912-69FDE010CDCD}"/>
    <dgm:cxn modelId="{AC1F4787-2081-47ED-A2E7-EB2D6F7EC58D}" type="presOf" srcId="{66093361-CF0E-4B23-9689-EF862C57177D}" destId="{FC5F89C7-7DF6-48E9-A3A4-E71D85BD4FDD}" srcOrd="0" destOrd="0" presId="urn:microsoft.com/office/officeart/2011/layout/TabList"/>
    <dgm:cxn modelId="{E218E88E-EE87-49F1-BB6C-67F33AB7E034}" type="presOf" srcId="{D95EAC48-324E-4809-A465-42B75340876D}" destId="{943B8C90-6E6F-4CD8-8984-8049B488E9C0}" srcOrd="0" destOrd="0" presId="urn:microsoft.com/office/officeart/2011/layout/TabList"/>
    <dgm:cxn modelId="{754BC192-894C-4DED-97CE-33D3F6A41443}" srcId="{CBE62D39-9A46-44E1-9473-32CD5D59CBD4}" destId="{2B712F20-6FB9-4F35-BD2B-4B2B442B2E7E}" srcOrd="1" destOrd="0" parTransId="{C753EF08-4563-4082-BAFF-C4AC0410D16C}" sibTransId="{3470BFCE-D32F-4EC3-B76F-F0B2B5CB6264}"/>
    <dgm:cxn modelId="{03573C97-984E-49B4-9560-B7C7DE8E16F0}" type="presOf" srcId="{241E4A37-FD49-4A3D-8610-7B0D2A7A6FE4}" destId="{4AE8DA29-D0D2-45C8-B0A8-C5970D2D9DB1}" srcOrd="0" destOrd="0" presId="urn:microsoft.com/office/officeart/2011/layout/TabList"/>
    <dgm:cxn modelId="{451E669E-AEE0-492F-9D4C-5AB96D63123C}" srcId="{54D41FB0-9232-4B1F-B663-2EBCFCAF8E3F}" destId="{8D9DA003-6BBD-4EE8-BEDD-AD1297157257}" srcOrd="0" destOrd="0" parTransId="{1B7DC2D8-1D8B-416A-A400-741DE848AC27}" sibTransId="{F2FE1F32-7C6D-4980-810F-779388CEEDA2}"/>
    <dgm:cxn modelId="{856B82A6-5E50-426A-AAEB-BD8A03289043}" type="presOf" srcId="{91CAC443-0396-4A95-B3BB-5FF68232A069}" destId="{5AF84639-B935-46EB-9E4D-7D601A05B9A1}" srcOrd="0" destOrd="0" presId="urn:microsoft.com/office/officeart/2011/layout/TabList"/>
    <dgm:cxn modelId="{CF159DA8-D1AD-468B-AF71-2A0170ADF5CC}" type="presOf" srcId="{2B712F20-6FB9-4F35-BD2B-4B2B442B2E7E}" destId="{DF51FCA6-5A6C-4FDD-9891-1E3A493EE4F5}" srcOrd="0" destOrd="0" presId="urn:microsoft.com/office/officeart/2011/layout/TabList"/>
    <dgm:cxn modelId="{CAE7AEB0-A6CC-458F-A798-FCABA65F6F2E}" type="presOf" srcId="{8D9DA003-6BBD-4EE8-BEDD-AD1297157257}" destId="{8987ED04-E64B-41A6-9870-BA6F0F323856}" srcOrd="0" destOrd="0" presId="urn:microsoft.com/office/officeart/2011/layout/TabList"/>
    <dgm:cxn modelId="{B0381ABD-59F9-453E-99DF-F66E66EB7D94}" type="presOf" srcId="{3FFBE48E-E201-465A-8457-F17D8618D073}" destId="{E27ACBBF-5A0D-433C-8553-08C35A0C85A6}" srcOrd="0" destOrd="0" presId="urn:microsoft.com/office/officeart/2011/layout/TabList"/>
    <dgm:cxn modelId="{5898BDBF-AFD5-425F-8B4E-3C5E6469D109}" type="presOf" srcId="{CBE62D39-9A46-44E1-9473-32CD5D59CBD4}" destId="{4282E466-3DB6-48E0-BBD9-5A80A882ACB8}" srcOrd="0" destOrd="0" presId="urn:microsoft.com/office/officeart/2011/layout/TabList"/>
    <dgm:cxn modelId="{A1BAADC2-B396-4EFB-9F97-9B059C8F9CD1}" srcId="{CBE62D39-9A46-44E1-9473-32CD5D59CBD4}" destId="{91CAC443-0396-4A95-B3BB-5FF68232A069}" srcOrd="0" destOrd="0" parTransId="{F556C891-4939-49CD-AA5F-0295D6D764FB}" sibTransId="{91B78800-1E6B-4B0C-9961-BF196C73CAD9}"/>
    <dgm:cxn modelId="{2ABB19C6-EA28-423B-9806-3B43917E658D}" srcId="{733EA446-DB82-41A9-A5B5-E32EA7AECEF6}" destId="{B0EECDFA-B3EF-43C7-B4AD-8BC78289B519}" srcOrd="1" destOrd="0" parTransId="{B0E92608-6861-443A-90DB-4882F53D010E}" sibTransId="{EB01CD2B-3576-444E-B780-EA9228B82ED8}"/>
    <dgm:cxn modelId="{0D2D7EE9-F154-49D8-84BA-95F504C6FAB3}" srcId="{86725982-0EE1-44EF-990D-7016DD63B240}" destId="{66093361-CF0E-4B23-9689-EF862C57177D}" srcOrd="0" destOrd="0" parTransId="{3A94281C-6C8C-4151-91C5-97622D24502F}" sibTransId="{A7F34008-2FAF-4DCF-80BF-87800CED1827}"/>
    <dgm:cxn modelId="{6B5465ED-4DE5-4CAB-8DB1-FD62AF56DE7D}" srcId="{86725982-0EE1-44EF-990D-7016DD63B240}" destId="{CBE62D39-9A46-44E1-9473-32CD5D59CBD4}" srcOrd="2" destOrd="0" parTransId="{897E0400-51AA-4B66-8D6A-F83EAD18ADF9}" sibTransId="{6AA8C18E-017D-442E-8F9F-B7B1B3D96124}"/>
    <dgm:cxn modelId="{A4F43657-7512-4E1D-825E-A02308FF1313}" type="presParOf" srcId="{8AE2B00D-2249-4CA0-B6BC-0ACD7CC7A14F}" destId="{5134E0BD-02F3-43D7-8D1D-941E7434A32B}" srcOrd="0" destOrd="0" presId="urn:microsoft.com/office/officeart/2011/layout/TabList"/>
    <dgm:cxn modelId="{3016E484-5850-4379-BC2F-218E94CF4EB6}" type="presParOf" srcId="{5134E0BD-02F3-43D7-8D1D-941E7434A32B}" destId="{36EDB0D0-844C-4B4B-A286-A5D57403D3CB}" srcOrd="0" destOrd="0" presId="urn:microsoft.com/office/officeart/2011/layout/TabList"/>
    <dgm:cxn modelId="{14F00505-0650-41A4-AEB6-0AC865E119D6}" type="presParOf" srcId="{5134E0BD-02F3-43D7-8D1D-941E7434A32B}" destId="{FC5F89C7-7DF6-48E9-A3A4-E71D85BD4FDD}" srcOrd="1" destOrd="0" presId="urn:microsoft.com/office/officeart/2011/layout/TabList"/>
    <dgm:cxn modelId="{0EFF9378-59CB-41A4-92F6-865F13F6E1BD}" type="presParOf" srcId="{5134E0BD-02F3-43D7-8D1D-941E7434A32B}" destId="{1AC1381A-060E-43CA-9AA3-9ED4ED29300A}" srcOrd="2" destOrd="0" presId="urn:microsoft.com/office/officeart/2011/layout/TabList"/>
    <dgm:cxn modelId="{5B3CAF89-DA46-41DC-99D5-A74482FE903E}" type="presParOf" srcId="{8AE2B00D-2249-4CA0-B6BC-0ACD7CC7A14F}" destId="{1CB40EFA-5118-402D-90A4-2A91890FEA92}" srcOrd="1" destOrd="0" presId="urn:microsoft.com/office/officeart/2011/layout/TabList"/>
    <dgm:cxn modelId="{B175CB24-71C8-479F-BE10-172E5920E4A8}" type="presParOf" srcId="{8AE2B00D-2249-4CA0-B6BC-0ACD7CC7A14F}" destId="{4FE393BA-B8A5-40BF-9753-C7B5B4A76FFD}" srcOrd="2" destOrd="0" presId="urn:microsoft.com/office/officeart/2011/layout/TabList"/>
    <dgm:cxn modelId="{4E91DC1F-9AC1-40D2-8FEA-F3E0E4C17B62}" type="presParOf" srcId="{8AE2B00D-2249-4CA0-B6BC-0ACD7CC7A14F}" destId="{8887B3DF-6365-4DC2-AAB0-82124B9390CE}" srcOrd="3" destOrd="0" presId="urn:microsoft.com/office/officeart/2011/layout/TabList"/>
    <dgm:cxn modelId="{DC4DEDAB-EE80-4DD7-B971-D0A4E9654F1F}" type="presParOf" srcId="{8887B3DF-6365-4DC2-AAB0-82124B9390CE}" destId="{E27ACBBF-5A0D-433C-8553-08C35A0C85A6}" srcOrd="0" destOrd="0" presId="urn:microsoft.com/office/officeart/2011/layout/TabList"/>
    <dgm:cxn modelId="{EC3F6C98-EC78-4D4E-81E8-8F449F1DA802}" type="presParOf" srcId="{8887B3DF-6365-4DC2-AAB0-82124B9390CE}" destId="{4FEBCB69-84F2-4B4A-9A30-488C3FDA5749}" srcOrd="1" destOrd="0" presId="urn:microsoft.com/office/officeart/2011/layout/TabList"/>
    <dgm:cxn modelId="{67A30A52-E37C-4733-A7E1-1F0B3FD10F66}" type="presParOf" srcId="{8887B3DF-6365-4DC2-AAB0-82124B9390CE}" destId="{B38DD87D-9132-4683-8BB6-E2DAA8BB49C6}" srcOrd="2" destOrd="0" presId="urn:microsoft.com/office/officeart/2011/layout/TabList"/>
    <dgm:cxn modelId="{DFC61F04-DEAD-49DC-B88C-FF388C676288}" type="presParOf" srcId="{8AE2B00D-2249-4CA0-B6BC-0ACD7CC7A14F}" destId="{749E47DA-68B7-42AC-8CF3-6308A3D7EADE}" srcOrd="4" destOrd="0" presId="urn:microsoft.com/office/officeart/2011/layout/TabList"/>
    <dgm:cxn modelId="{00A9AA49-706B-4C9F-B5AE-351836A31691}" type="presParOf" srcId="{8AE2B00D-2249-4CA0-B6BC-0ACD7CC7A14F}" destId="{54EC3B43-8364-40D2-9D9B-62AC90A1C461}" srcOrd="5" destOrd="0" presId="urn:microsoft.com/office/officeart/2011/layout/TabList"/>
    <dgm:cxn modelId="{3D6E97D2-D0C8-4607-A0DB-DDE942FB6B73}" type="presParOf" srcId="{8AE2B00D-2249-4CA0-B6BC-0ACD7CC7A14F}" destId="{6343FE0D-AA67-4584-8207-0840D3808081}" srcOrd="6" destOrd="0" presId="urn:microsoft.com/office/officeart/2011/layout/TabList"/>
    <dgm:cxn modelId="{00913563-97E1-402F-AB0A-DDAC3C098109}" type="presParOf" srcId="{6343FE0D-AA67-4584-8207-0840D3808081}" destId="{5AF84639-B935-46EB-9E4D-7D601A05B9A1}" srcOrd="0" destOrd="0" presId="urn:microsoft.com/office/officeart/2011/layout/TabList"/>
    <dgm:cxn modelId="{8AAB9493-EBED-4504-AED6-B596C771E972}" type="presParOf" srcId="{6343FE0D-AA67-4584-8207-0840D3808081}" destId="{4282E466-3DB6-48E0-BBD9-5A80A882ACB8}" srcOrd="1" destOrd="0" presId="urn:microsoft.com/office/officeart/2011/layout/TabList"/>
    <dgm:cxn modelId="{6E116682-CA35-4051-9981-B245BB80AA0B}" type="presParOf" srcId="{6343FE0D-AA67-4584-8207-0840D3808081}" destId="{EA255576-CC76-4459-A109-82042D8E99DE}" srcOrd="2" destOrd="0" presId="urn:microsoft.com/office/officeart/2011/layout/TabList"/>
    <dgm:cxn modelId="{D1FD5A5E-90E4-4F1C-BC5C-1016E3716193}" type="presParOf" srcId="{8AE2B00D-2249-4CA0-B6BC-0ACD7CC7A14F}" destId="{DF51FCA6-5A6C-4FDD-9891-1E3A493EE4F5}" srcOrd="7" destOrd="0" presId="urn:microsoft.com/office/officeart/2011/layout/TabList"/>
    <dgm:cxn modelId="{4FFC86B2-7E50-4CA0-BD76-03F84EFC39A7}" type="presParOf" srcId="{8AE2B00D-2249-4CA0-B6BC-0ACD7CC7A14F}" destId="{3027130D-1BE0-4AD8-B524-A889C5256382}" srcOrd="8" destOrd="0" presId="urn:microsoft.com/office/officeart/2011/layout/TabList"/>
    <dgm:cxn modelId="{E5EA2608-4187-4B7A-A6A3-E5B5A2F3E1CA}" type="presParOf" srcId="{8AE2B00D-2249-4CA0-B6BC-0ACD7CC7A14F}" destId="{0A86B0FD-C17D-4078-BB5B-BBD70BCA8BCA}" srcOrd="9" destOrd="0" presId="urn:microsoft.com/office/officeart/2011/layout/TabList"/>
    <dgm:cxn modelId="{528DBFE5-4B88-41D2-894C-F213E61C3719}" type="presParOf" srcId="{0A86B0FD-C17D-4078-BB5B-BBD70BCA8BCA}" destId="{8987ED04-E64B-41A6-9870-BA6F0F323856}" srcOrd="0" destOrd="0" presId="urn:microsoft.com/office/officeart/2011/layout/TabList"/>
    <dgm:cxn modelId="{BB48B2E4-91B0-4161-9049-A232FB6490E6}" type="presParOf" srcId="{0A86B0FD-C17D-4078-BB5B-BBD70BCA8BCA}" destId="{5998ABB6-61AE-4868-A49E-28A6DAD5FD53}" srcOrd="1" destOrd="0" presId="urn:microsoft.com/office/officeart/2011/layout/TabList"/>
    <dgm:cxn modelId="{F2ACD736-66EB-45E1-BB8C-8AC33869F277}" type="presParOf" srcId="{0A86B0FD-C17D-4078-BB5B-BBD70BCA8BCA}" destId="{B1C80F86-404D-4923-8422-9681E52B1229}" srcOrd="2" destOrd="0" presId="urn:microsoft.com/office/officeart/2011/layout/TabList"/>
    <dgm:cxn modelId="{2AAFC719-EA2C-4B88-A9B7-75DB4E1E3480}" type="presParOf" srcId="{8AE2B00D-2249-4CA0-B6BC-0ACD7CC7A14F}" destId="{4AE8DA29-D0D2-45C8-B0A8-C5970D2D9DB1}" srcOrd="10" destOrd="0" presId="urn:microsoft.com/office/officeart/2011/layout/TabList"/>
    <dgm:cxn modelId="{F6B4BD9A-811A-4CB2-8BA1-7F8B615F8541}" type="presParOf" srcId="{8AE2B00D-2249-4CA0-B6BC-0ACD7CC7A14F}" destId="{087E89EE-B668-4C0D-8867-A2D4C6464D8A}" srcOrd="11" destOrd="0" presId="urn:microsoft.com/office/officeart/2011/layout/TabList"/>
    <dgm:cxn modelId="{7F23F2AA-F4D8-4F37-B539-459CA4B10E67}" type="presParOf" srcId="{8AE2B00D-2249-4CA0-B6BC-0ACD7CC7A14F}" destId="{E5D83842-849E-4E11-AEA8-96CDFC43AAC6}" srcOrd="12" destOrd="0" presId="urn:microsoft.com/office/officeart/2011/layout/TabList"/>
    <dgm:cxn modelId="{94A93A6B-1994-44B7-BC85-319E689489A9}" type="presParOf" srcId="{E5D83842-849E-4E11-AEA8-96CDFC43AAC6}" destId="{943B8C90-6E6F-4CD8-8984-8049B488E9C0}" srcOrd="0" destOrd="0" presId="urn:microsoft.com/office/officeart/2011/layout/TabList"/>
    <dgm:cxn modelId="{3451DE8C-A575-491F-9324-37F0DA7B101C}" type="presParOf" srcId="{E5D83842-849E-4E11-AEA8-96CDFC43AAC6}" destId="{682B6079-9E06-469B-B6A2-90DA19067AA4}" srcOrd="1" destOrd="0" presId="urn:microsoft.com/office/officeart/2011/layout/TabList"/>
    <dgm:cxn modelId="{A2C4DABB-98EE-432C-97ED-C951EB162E7D}" type="presParOf" srcId="{E5D83842-849E-4E11-AEA8-96CDFC43AAC6}" destId="{9A26F8B9-B621-4728-BBFF-34934C3A9189}" srcOrd="2" destOrd="0" presId="urn:microsoft.com/office/officeart/2011/layout/TabList"/>
    <dgm:cxn modelId="{0D045B33-906D-4BE4-9182-B220D4A20E8F}" type="presParOf" srcId="{8AE2B00D-2249-4CA0-B6BC-0ACD7CC7A14F}" destId="{102F2B06-6BC6-492A-B7B3-6D1289FBE38A}" srcOrd="13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6F8B9-B621-4728-BBFF-34934C3A9189}">
      <dsp:nvSpPr>
        <dsp:cNvPr id="0" name=""/>
        <dsp:cNvSpPr/>
      </dsp:nvSpPr>
      <dsp:spPr>
        <a:xfrm>
          <a:off x="0" y="7660082"/>
          <a:ext cx="6047502" cy="0"/>
        </a:xfrm>
        <a:prstGeom prst="line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80F86-404D-4923-8422-9681E52B1229}">
      <dsp:nvSpPr>
        <dsp:cNvPr id="0" name=""/>
        <dsp:cNvSpPr/>
      </dsp:nvSpPr>
      <dsp:spPr>
        <a:xfrm>
          <a:off x="68432" y="5890658"/>
          <a:ext cx="6047502" cy="0"/>
        </a:xfrm>
        <a:prstGeom prst="line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55576-CC76-4459-A109-82042D8E99DE}">
      <dsp:nvSpPr>
        <dsp:cNvPr id="0" name=""/>
        <dsp:cNvSpPr/>
      </dsp:nvSpPr>
      <dsp:spPr>
        <a:xfrm>
          <a:off x="0" y="4121233"/>
          <a:ext cx="6047502" cy="0"/>
        </a:xfrm>
        <a:prstGeom prst="line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DD87D-9132-4683-8BB6-E2DAA8BB49C6}">
      <dsp:nvSpPr>
        <dsp:cNvPr id="0" name=""/>
        <dsp:cNvSpPr/>
      </dsp:nvSpPr>
      <dsp:spPr>
        <a:xfrm>
          <a:off x="0" y="2351809"/>
          <a:ext cx="6047502" cy="0"/>
        </a:xfrm>
        <a:prstGeom prst="line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1381A-060E-43CA-9AA3-9ED4ED29300A}">
      <dsp:nvSpPr>
        <dsp:cNvPr id="0" name=""/>
        <dsp:cNvSpPr/>
      </dsp:nvSpPr>
      <dsp:spPr>
        <a:xfrm>
          <a:off x="0" y="582385"/>
          <a:ext cx="6047502" cy="0"/>
        </a:xfrm>
        <a:prstGeom prst="line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DB0D0-844C-4B4B-A286-A5D57403D3CB}">
      <dsp:nvSpPr>
        <dsp:cNvPr id="0" name=""/>
        <dsp:cNvSpPr/>
      </dsp:nvSpPr>
      <dsp:spPr>
        <a:xfrm>
          <a:off x="1572350" y="2303"/>
          <a:ext cx="4475151" cy="580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Attached to the Participant record as an Attachment </a:t>
          </a:r>
        </a:p>
      </dsp:txBody>
      <dsp:txXfrm>
        <a:off x="1572350" y="2303"/>
        <a:ext cx="4475151" cy="580082"/>
      </dsp:txXfrm>
    </dsp:sp>
    <dsp:sp modelId="{FC5F89C7-7DF6-48E9-A3A4-E71D85BD4FDD}">
      <dsp:nvSpPr>
        <dsp:cNvPr id="0" name=""/>
        <dsp:cNvSpPr/>
      </dsp:nvSpPr>
      <dsp:spPr>
        <a:xfrm>
          <a:off x="0" y="2303"/>
          <a:ext cx="1572350" cy="58008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u="sng" kern="1200" dirty="0"/>
            <a:t>M</a:t>
          </a:r>
          <a:r>
            <a:rPr lang="en-US" sz="2700" kern="1200" dirty="0"/>
            <a:t>odules</a:t>
          </a:r>
        </a:p>
      </dsp:txBody>
      <dsp:txXfrm>
        <a:off x="28322" y="30625"/>
        <a:ext cx="1515706" cy="551760"/>
      </dsp:txXfrm>
    </dsp:sp>
    <dsp:sp modelId="{1CB40EFA-5118-402D-90A4-2A91890FEA92}">
      <dsp:nvSpPr>
        <dsp:cNvPr id="0" name=""/>
        <dsp:cNvSpPr/>
      </dsp:nvSpPr>
      <dsp:spPr>
        <a:xfrm>
          <a:off x="0" y="582385"/>
          <a:ext cx="6047502" cy="1160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Put information into a Module and “</a:t>
          </a:r>
          <a:r>
            <a:rPr lang="en-US" sz="1500" u="sng" kern="1200" dirty="0"/>
            <a:t>Save As Attachment</a:t>
          </a:r>
          <a:r>
            <a:rPr lang="en-US" sz="1500" kern="1200" dirty="0"/>
            <a:t>”</a:t>
          </a:r>
        </a:p>
      </dsp:txBody>
      <dsp:txXfrm>
        <a:off x="0" y="582385"/>
        <a:ext cx="6047502" cy="1160338"/>
      </dsp:txXfrm>
    </dsp:sp>
    <dsp:sp modelId="{E27ACBBF-5A0D-433C-8553-08C35A0C85A6}">
      <dsp:nvSpPr>
        <dsp:cNvPr id="0" name=""/>
        <dsp:cNvSpPr/>
      </dsp:nvSpPr>
      <dsp:spPr>
        <a:xfrm>
          <a:off x="1572350" y="1771727"/>
          <a:ext cx="4475151" cy="580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Pre-filled with Data from ChildPlus</a:t>
          </a:r>
        </a:p>
      </dsp:txBody>
      <dsp:txXfrm>
        <a:off x="1572350" y="1771727"/>
        <a:ext cx="4475151" cy="580082"/>
      </dsp:txXfrm>
    </dsp:sp>
    <dsp:sp modelId="{4FEBCB69-84F2-4B4A-9A30-488C3FDA5749}">
      <dsp:nvSpPr>
        <dsp:cNvPr id="0" name=""/>
        <dsp:cNvSpPr/>
      </dsp:nvSpPr>
      <dsp:spPr>
        <a:xfrm>
          <a:off x="0" y="1771727"/>
          <a:ext cx="1572350" cy="580082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sng" kern="1200"/>
            <a:t>P</a:t>
          </a:r>
          <a:r>
            <a:rPr lang="en-US" sz="2400" kern="1200"/>
            <a:t>re-</a:t>
          </a:r>
          <a:r>
            <a:rPr lang="en-US" sz="2800" u="sng" kern="1200"/>
            <a:t>F</a:t>
          </a:r>
          <a:r>
            <a:rPr lang="en-US" sz="2400" kern="1200"/>
            <a:t>illed</a:t>
          </a:r>
          <a:endParaRPr lang="en-US" sz="2400" kern="1200" dirty="0"/>
        </a:p>
      </dsp:txBody>
      <dsp:txXfrm>
        <a:off x="28322" y="1800049"/>
        <a:ext cx="1515706" cy="551760"/>
      </dsp:txXfrm>
    </dsp:sp>
    <dsp:sp modelId="{749E47DA-68B7-42AC-8CF3-6308A3D7EADE}">
      <dsp:nvSpPr>
        <dsp:cNvPr id="0" name=""/>
        <dsp:cNvSpPr/>
      </dsp:nvSpPr>
      <dsp:spPr>
        <a:xfrm>
          <a:off x="0" y="2351809"/>
          <a:ext cx="6047502" cy="1160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You will have to go to a report #- example 1103 is prefilled application information and print out only what you need</a:t>
          </a:r>
        </a:p>
      </dsp:txBody>
      <dsp:txXfrm>
        <a:off x="0" y="2351809"/>
        <a:ext cx="6047502" cy="1160338"/>
      </dsp:txXfrm>
    </dsp:sp>
    <dsp:sp modelId="{5AF84639-B935-46EB-9E4D-7D601A05B9A1}">
      <dsp:nvSpPr>
        <dsp:cNvPr id="0" name=""/>
        <dsp:cNvSpPr/>
      </dsp:nvSpPr>
      <dsp:spPr>
        <a:xfrm>
          <a:off x="1572350" y="3541151"/>
          <a:ext cx="4475151" cy="580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Information is still needed in ChildPlus</a:t>
          </a:r>
        </a:p>
      </dsp:txBody>
      <dsp:txXfrm>
        <a:off x="1572350" y="3541151"/>
        <a:ext cx="4475151" cy="580082"/>
      </dsp:txXfrm>
    </dsp:sp>
    <dsp:sp modelId="{4282E466-3DB6-48E0-BBD9-5A80A882ACB8}">
      <dsp:nvSpPr>
        <dsp:cNvPr id="0" name=""/>
        <dsp:cNvSpPr/>
      </dsp:nvSpPr>
      <dsp:spPr>
        <a:xfrm>
          <a:off x="0" y="3541151"/>
          <a:ext cx="1572350" cy="580082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sng" kern="1200"/>
            <a:t>E</a:t>
          </a:r>
          <a:r>
            <a:rPr lang="en-US" sz="1900" kern="1200"/>
            <a:t>vent</a:t>
          </a:r>
          <a:endParaRPr lang="en-US" sz="1900" kern="1200" dirty="0"/>
        </a:p>
      </dsp:txBody>
      <dsp:txXfrm>
        <a:off x="28322" y="3569473"/>
        <a:ext cx="1515706" cy="551760"/>
      </dsp:txXfrm>
    </dsp:sp>
    <dsp:sp modelId="{DF51FCA6-5A6C-4FDD-9891-1E3A493EE4F5}">
      <dsp:nvSpPr>
        <dsp:cNvPr id="0" name=""/>
        <dsp:cNvSpPr/>
      </dsp:nvSpPr>
      <dsp:spPr>
        <a:xfrm>
          <a:off x="0" y="4121233"/>
          <a:ext cx="6047502" cy="1160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Example of this is you still need to create an Event, Action and Flag</a:t>
          </a:r>
        </a:p>
      </dsp:txBody>
      <dsp:txXfrm>
        <a:off x="0" y="4121233"/>
        <a:ext cx="6047502" cy="1160338"/>
      </dsp:txXfrm>
    </dsp:sp>
    <dsp:sp modelId="{8987ED04-E64B-41A6-9870-BA6F0F323856}">
      <dsp:nvSpPr>
        <dsp:cNvPr id="0" name=""/>
        <dsp:cNvSpPr/>
      </dsp:nvSpPr>
      <dsp:spPr>
        <a:xfrm>
          <a:off x="1640783" y="5310576"/>
          <a:ext cx="4475151" cy="580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Would have to be manually attached</a:t>
          </a:r>
        </a:p>
      </dsp:txBody>
      <dsp:txXfrm>
        <a:off x="1640783" y="5310576"/>
        <a:ext cx="4475151" cy="580082"/>
      </dsp:txXfrm>
    </dsp:sp>
    <dsp:sp modelId="{5998ABB6-61AE-4868-A49E-28A6DAD5FD53}">
      <dsp:nvSpPr>
        <dsp:cNvPr id="0" name=""/>
        <dsp:cNvSpPr/>
      </dsp:nvSpPr>
      <dsp:spPr>
        <a:xfrm>
          <a:off x="-68432" y="5310576"/>
          <a:ext cx="1846081" cy="580082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sng" kern="1200"/>
            <a:t>A</a:t>
          </a:r>
          <a:r>
            <a:rPr lang="en-US" sz="2000" kern="1200"/>
            <a:t>ttachment</a:t>
          </a:r>
          <a:endParaRPr lang="en-US" sz="2000" kern="1200" dirty="0"/>
        </a:p>
      </dsp:txBody>
      <dsp:txXfrm>
        <a:off x="-40110" y="5338898"/>
        <a:ext cx="1789437" cy="551760"/>
      </dsp:txXfrm>
    </dsp:sp>
    <dsp:sp modelId="{4AE8DA29-D0D2-45C8-B0A8-C5970D2D9DB1}">
      <dsp:nvSpPr>
        <dsp:cNvPr id="0" name=""/>
        <dsp:cNvSpPr/>
      </dsp:nvSpPr>
      <dsp:spPr>
        <a:xfrm>
          <a:off x="0" y="5890658"/>
          <a:ext cx="6047502" cy="1160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Example of this would be an IEP, Child Information Card, many of the Health requirements</a:t>
          </a:r>
        </a:p>
      </dsp:txBody>
      <dsp:txXfrm>
        <a:off x="0" y="5890658"/>
        <a:ext cx="6047502" cy="1160338"/>
      </dsp:txXfrm>
    </dsp:sp>
    <dsp:sp modelId="{943B8C90-6E6F-4CD8-8984-8049B488E9C0}">
      <dsp:nvSpPr>
        <dsp:cNvPr id="0" name=""/>
        <dsp:cNvSpPr/>
      </dsp:nvSpPr>
      <dsp:spPr>
        <a:xfrm>
          <a:off x="1572350" y="7080000"/>
          <a:ext cx="4475151" cy="580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Static Forms</a:t>
          </a:r>
        </a:p>
      </dsp:txBody>
      <dsp:txXfrm>
        <a:off x="1572350" y="7080000"/>
        <a:ext cx="4475151" cy="580082"/>
      </dsp:txXfrm>
    </dsp:sp>
    <dsp:sp modelId="{682B6079-9E06-469B-B6A2-90DA19067AA4}">
      <dsp:nvSpPr>
        <dsp:cNvPr id="0" name=""/>
        <dsp:cNvSpPr/>
      </dsp:nvSpPr>
      <dsp:spPr>
        <a:xfrm>
          <a:off x="0" y="7080000"/>
          <a:ext cx="1572350" cy="580082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/>
            <a:t>W</a:t>
          </a:r>
          <a:r>
            <a:rPr lang="en-US" sz="1900" kern="1200"/>
            <a:t>eb base-Static</a:t>
          </a:r>
          <a:endParaRPr lang="en-US" sz="1900" kern="1200" dirty="0"/>
        </a:p>
      </dsp:txBody>
      <dsp:txXfrm>
        <a:off x="28322" y="7108322"/>
        <a:ext cx="1515706" cy="551760"/>
      </dsp:txXfrm>
    </dsp:sp>
    <dsp:sp modelId="{102F2B06-6BC6-492A-B7B3-6D1289FBE38A}">
      <dsp:nvSpPr>
        <dsp:cNvPr id="0" name=""/>
        <dsp:cNvSpPr/>
      </dsp:nvSpPr>
      <dsp:spPr>
        <a:xfrm>
          <a:off x="0" y="7660082"/>
          <a:ext cx="6047502" cy="1160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This is for emergency use-if you must go this route-you are still responsible for inputting the data into ChildPlus</a:t>
          </a:r>
        </a:p>
      </dsp:txBody>
      <dsp:txXfrm>
        <a:off x="0" y="7660082"/>
        <a:ext cx="6047502" cy="1160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EDFD66-0D0F-4D05-8382-9434ABF702EE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8225" y="1162050"/>
            <a:ext cx="23939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DAFCE5-3992-44C2-941A-99B34C61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1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111" y="-12419"/>
            <a:ext cx="7701999" cy="10083238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9622" y="3526650"/>
            <a:ext cx="4894039" cy="2414576"/>
          </a:xfrm>
        </p:spPr>
        <p:txBody>
          <a:bodyPr anchor="b">
            <a:noAutofit/>
          </a:bodyPr>
          <a:lstStyle>
            <a:lvl1pPr algn="r">
              <a:defRPr sz="4535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9622" y="5941224"/>
            <a:ext cx="4894039" cy="1608785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8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2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6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4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2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2F89B-0403-47CC-B40B-7F632AA4AD96}" type="datetime1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22" y="894080"/>
            <a:ext cx="5331639" cy="4991947"/>
          </a:xfrm>
        </p:spPr>
        <p:txBody>
          <a:bodyPr anchor="ctr">
            <a:normAutofit/>
          </a:bodyPr>
          <a:lstStyle>
            <a:lvl1pPr algn="l">
              <a:defRPr sz="3696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22" y="6556586"/>
            <a:ext cx="5331639" cy="2304078"/>
          </a:xfrm>
        </p:spPr>
        <p:txBody>
          <a:bodyPr anchor="ctr">
            <a:normAutofit/>
          </a:bodyPr>
          <a:lstStyle>
            <a:lvl1pPr marL="0" indent="0" algn="l">
              <a:buNone/>
              <a:defRPr sz="151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0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2pPr>
            <a:lvl3pPr marL="768005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15200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53600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92001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304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68801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307201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5569-2D5E-4050-98A2-83026A27D219}" type="datetime1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1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50" y="894080"/>
            <a:ext cx="5100211" cy="4433147"/>
          </a:xfrm>
        </p:spPr>
        <p:txBody>
          <a:bodyPr anchor="ctr">
            <a:normAutofit/>
          </a:bodyPr>
          <a:lstStyle>
            <a:lvl1pPr algn="l">
              <a:defRPr sz="3696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24826" y="5327227"/>
            <a:ext cx="4552259" cy="5588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4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002" indent="0">
              <a:buFontTx/>
              <a:buNone/>
              <a:defRPr/>
            </a:lvl2pPr>
            <a:lvl3pPr marL="768005" indent="0">
              <a:buFontTx/>
              <a:buNone/>
              <a:defRPr/>
            </a:lvl3pPr>
            <a:lvl4pPr marL="1152007" indent="0">
              <a:buFontTx/>
              <a:buNone/>
              <a:defRPr/>
            </a:lvl4pPr>
            <a:lvl5pPr marL="153600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20" y="6556586"/>
            <a:ext cx="5331640" cy="2304078"/>
          </a:xfrm>
        </p:spPr>
        <p:txBody>
          <a:bodyPr anchor="ctr">
            <a:normAutofit/>
          </a:bodyPr>
          <a:lstStyle>
            <a:lvl1pPr marL="0" indent="0" algn="l">
              <a:buNone/>
              <a:defRPr sz="151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0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2pPr>
            <a:lvl3pPr marL="768005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15200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53600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92001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304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68801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307201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E4CA-7324-48AF-85E3-E07DEEF0F573}" type="datetime1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5444" y="1159221"/>
            <a:ext cx="384116" cy="857671"/>
          </a:xfrm>
          <a:prstGeom prst="rect">
            <a:avLst/>
          </a:prstGeom>
        </p:spPr>
        <p:txBody>
          <a:bodyPr vert="horz" lIns="76803" tIns="38402" rIns="76803" bIns="38402" rtlCol="0" anchor="ctr">
            <a:noAutofit/>
          </a:bodyPr>
          <a:lstStyle/>
          <a:p>
            <a:pPr lvl="0"/>
            <a:r>
              <a:rPr lang="en-US" sz="671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7599" y="4233616"/>
            <a:ext cx="384116" cy="857671"/>
          </a:xfrm>
          <a:prstGeom prst="rect">
            <a:avLst/>
          </a:prstGeom>
        </p:spPr>
        <p:txBody>
          <a:bodyPr vert="horz" lIns="76803" tIns="38402" rIns="76803" bIns="38402" rtlCol="0" anchor="ctr">
            <a:noAutofit/>
          </a:bodyPr>
          <a:lstStyle/>
          <a:p>
            <a:pPr lvl="0"/>
            <a:r>
              <a:rPr lang="en-US" sz="671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8691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20" y="2833582"/>
            <a:ext cx="5331640" cy="3806675"/>
          </a:xfrm>
        </p:spPr>
        <p:txBody>
          <a:bodyPr anchor="b">
            <a:normAutofit/>
          </a:bodyPr>
          <a:lstStyle>
            <a:lvl1pPr algn="l">
              <a:defRPr sz="3696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20" y="6640257"/>
            <a:ext cx="5331640" cy="2220407"/>
          </a:xfrm>
        </p:spPr>
        <p:txBody>
          <a:bodyPr anchor="t">
            <a:normAutofit/>
          </a:bodyPr>
          <a:lstStyle>
            <a:lvl1pPr marL="0" indent="0" algn="l">
              <a:buNone/>
              <a:defRPr sz="151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0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2pPr>
            <a:lvl3pPr marL="768005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15200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53600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92001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304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68801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307201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8811-4A19-453A-BBCF-24C46E7E862E}" type="datetime1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83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50" y="894080"/>
            <a:ext cx="5100211" cy="4433147"/>
          </a:xfrm>
        </p:spPr>
        <p:txBody>
          <a:bodyPr anchor="ctr">
            <a:normAutofit/>
          </a:bodyPr>
          <a:lstStyle>
            <a:lvl1pPr algn="l">
              <a:defRPr sz="3696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2019" y="5886027"/>
            <a:ext cx="5331641" cy="75423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1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02" indent="0">
              <a:buFontTx/>
              <a:buNone/>
              <a:defRPr/>
            </a:lvl2pPr>
            <a:lvl3pPr marL="768005" indent="0">
              <a:buFontTx/>
              <a:buNone/>
              <a:defRPr/>
            </a:lvl3pPr>
            <a:lvl4pPr marL="1152007" indent="0">
              <a:buFontTx/>
              <a:buNone/>
              <a:defRPr/>
            </a:lvl4pPr>
            <a:lvl5pPr marL="153600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20" y="6640257"/>
            <a:ext cx="5331640" cy="2220407"/>
          </a:xfrm>
        </p:spPr>
        <p:txBody>
          <a:bodyPr anchor="t">
            <a:normAutofit/>
          </a:bodyPr>
          <a:lstStyle>
            <a:lvl1pPr marL="0" indent="0" algn="l">
              <a:buNone/>
              <a:defRPr sz="151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00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2pPr>
            <a:lvl3pPr marL="768005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15200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53600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92001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304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68801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307201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946F-2C09-40E8-B670-277825F4315C}" type="datetime1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5444" y="1159221"/>
            <a:ext cx="384116" cy="857671"/>
          </a:xfrm>
          <a:prstGeom prst="rect">
            <a:avLst/>
          </a:prstGeom>
        </p:spPr>
        <p:txBody>
          <a:bodyPr vert="horz" lIns="76803" tIns="38402" rIns="76803" bIns="38402" rtlCol="0" anchor="ctr">
            <a:noAutofit/>
          </a:bodyPr>
          <a:lstStyle/>
          <a:p>
            <a:pPr lvl="0"/>
            <a:r>
              <a:rPr lang="en-US" sz="671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7599" y="4233616"/>
            <a:ext cx="384116" cy="857671"/>
          </a:xfrm>
          <a:prstGeom prst="rect">
            <a:avLst/>
          </a:prstGeom>
        </p:spPr>
        <p:txBody>
          <a:bodyPr vert="horz" lIns="76803" tIns="38402" rIns="76803" bIns="38402" rtlCol="0" anchor="ctr">
            <a:noAutofit/>
          </a:bodyPr>
          <a:lstStyle/>
          <a:p>
            <a:pPr lvl="0"/>
            <a:r>
              <a:rPr lang="en-US" sz="671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4626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70" y="894080"/>
            <a:ext cx="5326390" cy="4433147"/>
          </a:xfrm>
        </p:spPr>
        <p:txBody>
          <a:bodyPr anchor="ctr">
            <a:normAutofit/>
          </a:bodyPr>
          <a:lstStyle>
            <a:lvl1pPr algn="l">
              <a:defRPr sz="3696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2019" y="5886027"/>
            <a:ext cx="5331641" cy="75423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16">
                <a:solidFill>
                  <a:schemeClr val="accent1"/>
                </a:solidFill>
              </a:defRPr>
            </a:lvl1pPr>
            <a:lvl2pPr marL="384002" indent="0">
              <a:buFontTx/>
              <a:buNone/>
              <a:defRPr/>
            </a:lvl2pPr>
            <a:lvl3pPr marL="768005" indent="0">
              <a:buFontTx/>
              <a:buNone/>
              <a:defRPr/>
            </a:lvl3pPr>
            <a:lvl4pPr marL="1152007" indent="0">
              <a:buFontTx/>
              <a:buNone/>
              <a:defRPr/>
            </a:lvl4pPr>
            <a:lvl5pPr marL="153600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20" y="6640257"/>
            <a:ext cx="5331640" cy="2220407"/>
          </a:xfrm>
        </p:spPr>
        <p:txBody>
          <a:bodyPr anchor="t">
            <a:normAutofit/>
          </a:bodyPr>
          <a:lstStyle>
            <a:lvl1pPr marL="0" indent="0" algn="l">
              <a:buNone/>
              <a:defRPr sz="151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00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2pPr>
            <a:lvl3pPr marL="768005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15200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53600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92001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304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68801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307201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8B4B-5EAD-4424-9762-34B35BCBDB03}" type="datetime1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03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8853-7F11-428C-8B5B-87A68C6844FD}" type="datetime1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2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20527" y="894081"/>
            <a:ext cx="822134" cy="770212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021" y="894081"/>
            <a:ext cx="4363461" cy="77021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F727-F56C-41A7-BC4B-048A83D42002}" type="datetime1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88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041" y="5282989"/>
            <a:ext cx="5760244" cy="2428451"/>
          </a:xfrm>
        </p:spPr>
        <p:txBody>
          <a:bodyPr/>
          <a:lstStyle>
            <a:lvl1pPr marL="0" indent="0" algn="ctr">
              <a:buNone/>
              <a:defRPr sz="2016"/>
            </a:lvl1pPr>
            <a:lvl2pPr marL="384002" indent="0" algn="ctr">
              <a:buNone/>
              <a:defRPr sz="1680"/>
            </a:lvl2pPr>
            <a:lvl3pPr marL="768005" indent="0" algn="ctr">
              <a:buNone/>
              <a:defRPr sz="1512"/>
            </a:lvl3pPr>
            <a:lvl4pPr marL="1152007" indent="0" algn="ctr">
              <a:buNone/>
              <a:defRPr sz="1344"/>
            </a:lvl4pPr>
            <a:lvl5pPr marL="1536009" indent="0" algn="ctr">
              <a:buNone/>
              <a:defRPr sz="1344"/>
            </a:lvl5pPr>
            <a:lvl6pPr marL="1920011" indent="0" algn="ctr">
              <a:buNone/>
              <a:defRPr sz="1344"/>
            </a:lvl6pPr>
            <a:lvl7pPr marL="2304014" indent="0" algn="ctr">
              <a:buNone/>
              <a:defRPr sz="1344"/>
            </a:lvl7pPr>
            <a:lvl8pPr marL="2688016" indent="0" algn="ctr">
              <a:buNone/>
              <a:defRPr sz="1344"/>
            </a:lvl8pPr>
            <a:lvl9pPr marL="3072018" indent="0" algn="ctr">
              <a:buNone/>
              <a:defRPr sz="134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C3B8-7431-4AEE-A726-C9875F5F4B5A}" type="datetime1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3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6451-87C3-4620-995C-0DF76C28FD1F}" type="datetime1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4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20" y="3961274"/>
            <a:ext cx="5331640" cy="2678985"/>
          </a:xfrm>
        </p:spPr>
        <p:txBody>
          <a:bodyPr anchor="b"/>
          <a:lstStyle>
            <a:lvl1pPr algn="l">
              <a:defRPr sz="33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20" y="6640257"/>
            <a:ext cx="5331640" cy="1261920"/>
          </a:xfrm>
        </p:spPr>
        <p:txBody>
          <a:bodyPr anchor="t"/>
          <a:lstStyle>
            <a:lvl1pPr marL="0" indent="0" algn="l"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8400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2pPr>
            <a:lvl3pPr marL="768005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15200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53600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92001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30401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68801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307201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79C0-5F75-4224-8A6B-71213E4761DD}" type="datetime1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1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22" y="894080"/>
            <a:ext cx="5331639" cy="19371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22" y="3168864"/>
            <a:ext cx="2593797" cy="5691799"/>
          </a:xfrm>
        </p:spPr>
        <p:txBody>
          <a:bodyPr>
            <a:normAutofit/>
          </a:bodyPr>
          <a:lstStyle>
            <a:lvl1pPr>
              <a:defRPr sz="1512"/>
            </a:lvl1pPr>
            <a:lvl2pPr>
              <a:defRPr sz="1344"/>
            </a:lvl2pPr>
            <a:lvl3pPr>
              <a:defRPr sz="1176"/>
            </a:lvl3pPr>
            <a:lvl4pPr>
              <a:defRPr sz="1008"/>
            </a:lvl4pPr>
            <a:lvl5pPr>
              <a:defRPr sz="1008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9863" y="3168866"/>
            <a:ext cx="2593798" cy="5691800"/>
          </a:xfrm>
        </p:spPr>
        <p:txBody>
          <a:bodyPr>
            <a:normAutofit/>
          </a:bodyPr>
          <a:lstStyle>
            <a:lvl1pPr>
              <a:defRPr sz="1512"/>
            </a:lvl1pPr>
            <a:lvl2pPr>
              <a:defRPr sz="1344"/>
            </a:lvl2pPr>
            <a:lvl3pPr>
              <a:defRPr sz="1176"/>
            </a:lvl3pPr>
            <a:lvl4pPr>
              <a:defRPr sz="1008"/>
            </a:lvl4pPr>
            <a:lvl5pPr>
              <a:defRPr sz="1008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CF36-1F15-437C-98F7-EFB3750783AB}" type="datetime1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5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21" y="894080"/>
            <a:ext cx="5331638" cy="19371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21" y="3169442"/>
            <a:ext cx="2595950" cy="845184"/>
          </a:xfrm>
        </p:spPr>
        <p:txBody>
          <a:bodyPr anchor="b">
            <a:noAutofit/>
          </a:bodyPr>
          <a:lstStyle>
            <a:lvl1pPr marL="0" indent="0">
              <a:buNone/>
              <a:defRPr sz="2016" b="0"/>
            </a:lvl1pPr>
            <a:lvl2pPr marL="384002" indent="0">
              <a:buNone/>
              <a:defRPr sz="1680" b="1"/>
            </a:lvl2pPr>
            <a:lvl3pPr marL="768005" indent="0">
              <a:buNone/>
              <a:defRPr sz="1512" b="1"/>
            </a:lvl3pPr>
            <a:lvl4pPr marL="1152007" indent="0">
              <a:buNone/>
              <a:defRPr sz="1344" b="1"/>
            </a:lvl4pPr>
            <a:lvl5pPr marL="1536009" indent="0">
              <a:buNone/>
              <a:defRPr sz="1344" b="1"/>
            </a:lvl5pPr>
            <a:lvl6pPr marL="1920011" indent="0">
              <a:buNone/>
              <a:defRPr sz="1344" b="1"/>
            </a:lvl6pPr>
            <a:lvl7pPr marL="2304014" indent="0">
              <a:buNone/>
              <a:defRPr sz="1344" b="1"/>
            </a:lvl7pPr>
            <a:lvl8pPr marL="2688016" indent="0">
              <a:buNone/>
              <a:defRPr sz="1344" b="1"/>
            </a:lvl8pPr>
            <a:lvl9pPr marL="3072018" indent="0">
              <a:buNone/>
              <a:defRPr sz="13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21" y="4014628"/>
            <a:ext cx="2595950" cy="484603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7709" y="3169442"/>
            <a:ext cx="2595950" cy="845184"/>
          </a:xfrm>
        </p:spPr>
        <p:txBody>
          <a:bodyPr anchor="b">
            <a:noAutofit/>
          </a:bodyPr>
          <a:lstStyle>
            <a:lvl1pPr marL="0" indent="0">
              <a:buNone/>
              <a:defRPr sz="2016" b="0"/>
            </a:lvl1pPr>
            <a:lvl2pPr marL="384002" indent="0">
              <a:buNone/>
              <a:defRPr sz="1680" b="1"/>
            </a:lvl2pPr>
            <a:lvl3pPr marL="768005" indent="0">
              <a:buNone/>
              <a:defRPr sz="1512" b="1"/>
            </a:lvl3pPr>
            <a:lvl4pPr marL="1152007" indent="0">
              <a:buNone/>
              <a:defRPr sz="1344" b="1"/>
            </a:lvl4pPr>
            <a:lvl5pPr marL="1536009" indent="0">
              <a:buNone/>
              <a:defRPr sz="1344" b="1"/>
            </a:lvl5pPr>
            <a:lvl6pPr marL="1920011" indent="0">
              <a:buNone/>
              <a:defRPr sz="1344" b="1"/>
            </a:lvl6pPr>
            <a:lvl7pPr marL="2304014" indent="0">
              <a:buNone/>
              <a:defRPr sz="1344" b="1"/>
            </a:lvl7pPr>
            <a:lvl8pPr marL="2688016" indent="0">
              <a:buNone/>
              <a:defRPr sz="1344" b="1"/>
            </a:lvl8pPr>
            <a:lvl9pPr marL="3072018" indent="0">
              <a:buNone/>
              <a:defRPr sz="13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7709" y="4014628"/>
            <a:ext cx="2595950" cy="484603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5848-09A4-48E8-8B22-F484CCDB7CFC}" type="datetime1">
              <a:rPr lang="en-US" smtClean="0"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9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21" y="894080"/>
            <a:ext cx="5331639" cy="19371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AB3A-6031-4766-A807-5BDCB7BE9114}" type="datetime1">
              <a:rPr lang="en-US" smtClean="0"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6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97024" y="9699872"/>
            <a:ext cx="658368" cy="313143"/>
          </a:xfrm>
        </p:spPr>
        <p:txBody>
          <a:bodyPr/>
          <a:lstStyle/>
          <a:p>
            <a:fld id="{F05F0774-5E35-464B-8FF4-C2D89949CE6B}" type="datetime1">
              <a:rPr lang="en-US" smtClean="0"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677" y="9745257"/>
            <a:ext cx="1328971" cy="313143"/>
          </a:xfrm>
        </p:spPr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23068" y="9514540"/>
            <a:ext cx="430580" cy="535517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A8D7710D-18E9-450D-8EB4-E6954686A7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1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21" y="2197953"/>
            <a:ext cx="2343559" cy="1875083"/>
          </a:xfrm>
        </p:spPr>
        <p:txBody>
          <a:bodyPr anchor="b">
            <a:normAutofit/>
          </a:bodyPr>
          <a:lstStyle>
            <a:lvl1pPr>
              <a:defRPr sz="1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9623" y="755224"/>
            <a:ext cx="2844036" cy="810544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021" y="4073035"/>
            <a:ext cx="2343559" cy="3790525"/>
          </a:xfrm>
        </p:spPr>
        <p:txBody>
          <a:bodyPr>
            <a:normAutofit/>
          </a:bodyPr>
          <a:lstStyle>
            <a:lvl1pPr marL="0" indent="0">
              <a:buNone/>
              <a:defRPr sz="1176"/>
            </a:lvl1pPr>
            <a:lvl2pPr marL="288002" indent="0">
              <a:buNone/>
              <a:defRPr sz="882"/>
            </a:lvl2pPr>
            <a:lvl3pPr marL="576003" indent="0">
              <a:buNone/>
              <a:defRPr sz="756"/>
            </a:lvl3pPr>
            <a:lvl4pPr marL="864005" indent="0">
              <a:buNone/>
              <a:defRPr sz="630"/>
            </a:lvl4pPr>
            <a:lvl5pPr marL="1152007" indent="0">
              <a:buNone/>
              <a:defRPr sz="630"/>
            </a:lvl5pPr>
            <a:lvl6pPr marL="1440009" indent="0">
              <a:buNone/>
              <a:defRPr sz="630"/>
            </a:lvl6pPr>
            <a:lvl7pPr marL="1728010" indent="0">
              <a:buNone/>
              <a:defRPr sz="630"/>
            </a:lvl7pPr>
            <a:lvl8pPr marL="2016012" indent="0">
              <a:buNone/>
              <a:defRPr sz="630"/>
            </a:lvl8pPr>
            <a:lvl9pPr marL="2304014" indent="0">
              <a:buNone/>
              <a:defRPr sz="6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1439-2558-44CA-9F7E-1C90660AABAB}" type="datetime1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9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21" y="7040880"/>
            <a:ext cx="5331639" cy="831216"/>
          </a:xfrm>
        </p:spPr>
        <p:txBody>
          <a:bodyPr anchor="b">
            <a:normAutofit/>
          </a:bodyPr>
          <a:lstStyle>
            <a:lvl1pPr algn="l">
              <a:defRPr sz="2016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2021" y="894080"/>
            <a:ext cx="5331639" cy="5640386"/>
          </a:xfrm>
        </p:spPr>
        <p:txBody>
          <a:bodyPr anchor="t">
            <a:normAutofit/>
          </a:bodyPr>
          <a:lstStyle>
            <a:lvl1pPr marL="0" indent="0" algn="ctr">
              <a:buNone/>
              <a:defRPr sz="1344"/>
            </a:lvl1pPr>
            <a:lvl2pPr marL="384002" indent="0">
              <a:buNone/>
              <a:defRPr sz="1344"/>
            </a:lvl2pPr>
            <a:lvl3pPr marL="768005" indent="0">
              <a:buNone/>
              <a:defRPr sz="1344"/>
            </a:lvl3pPr>
            <a:lvl4pPr marL="1152007" indent="0">
              <a:buNone/>
              <a:defRPr sz="1344"/>
            </a:lvl4pPr>
            <a:lvl5pPr marL="1536009" indent="0">
              <a:buNone/>
              <a:defRPr sz="1344"/>
            </a:lvl5pPr>
            <a:lvl6pPr marL="1920011" indent="0">
              <a:buNone/>
              <a:defRPr sz="1344"/>
            </a:lvl6pPr>
            <a:lvl7pPr marL="2304014" indent="0">
              <a:buNone/>
              <a:defRPr sz="1344"/>
            </a:lvl7pPr>
            <a:lvl8pPr marL="2688016" indent="0">
              <a:buNone/>
              <a:defRPr sz="1344"/>
            </a:lvl8pPr>
            <a:lvl9pPr marL="3072018" indent="0">
              <a:buNone/>
              <a:defRPr sz="13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021" y="7872096"/>
            <a:ext cx="5331639" cy="988569"/>
          </a:xfrm>
        </p:spPr>
        <p:txBody>
          <a:bodyPr>
            <a:normAutofit/>
          </a:bodyPr>
          <a:lstStyle>
            <a:lvl1pPr marL="0" indent="0">
              <a:buNone/>
              <a:defRPr sz="1008"/>
            </a:lvl1pPr>
            <a:lvl2pPr marL="384002" indent="0">
              <a:buNone/>
              <a:defRPr sz="1008"/>
            </a:lvl2pPr>
            <a:lvl3pPr marL="768005" indent="0">
              <a:buNone/>
              <a:defRPr sz="840"/>
            </a:lvl3pPr>
            <a:lvl4pPr marL="1152007" indent="0">
              <a:buNone/>
              <a:defRPr sz="756"/>
            </a:lvl4pPr>
            <a:lvl5pPr marL="1536009" indent="0">
              <a:buNone/>
              <a:defRPr sz="756"/>
            </a:lvl5pPr>
            <a:lvl6pPr marL="1920011" indent="0">
              <a:buNone/>
              <a:defRPr sz="756"/>
            </a:lvl6pPr>
            <a:lvl7pPr marL="2304014" indent="0">
              <a:buNone/>
              <a:defRPr sz="756"/>
            </a:lvl7pPr>
            <a:lvl8pPr marL="2688016" indent="0">
              <a:buNone/>
              <a:defRPr sz="756"/>
            </a:lvl8pPr>
            <a:lvl9pPr marL="3072018" indent="0">
              <a:buNone/>
              <a:defRPr sz="7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3424-0D9A-476F-AD05-3C422041AC75}" type="datetime1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1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7111" y="-12419"/>
            <a:ext cx="7701999" cy="10083238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2021" y="894080"/>
            <a:ext cx="5331638" cy="19371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21" y="3168866"/>
            <a:ext cx="5331639" cy="569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40042" y="8860666"/>
            <a:ext cx="574623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51298-F48C-4ECE-823D-3C88C7CB7BD1}" type="datetime1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2021" y="8860666"/>
            <a:ext cx="3882976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Starfish Family Services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3080" y="8860666"/>
            <a:ext cx="430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accent1"/>
                </a:solidFill>
              </a:defRPr>
            </a:lvl1pPr>
          </a:lstStyle>
          <a:p>
            <a:fld id="{A8D7710D-18E9-450D-8EB4-E6954686A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8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/>
  <p:txStyles>
    <p:titleStyle>
      <a:lvl1pPr algn="l" defTabSz="384002" rtl="0" eaLnBrk="1" latinLnBrk="0" hangingPunct="1">
        <a:spcBef>
          <a:spcPct val="0"/>
        </a:spcBef>
        <a:buNone/>
        <a:defRPr sz="3024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8002" indent="-288002" algn="l" defTabSz="384002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1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4004" indent="-240001" algn="l" defTabSz="384002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006" indent="-192001" algn="l" defTabSz="384002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7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44008" indent="-192001" algn="l" defTabSz="384002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28010" indent="-192001" algn="l" defTabSz="384002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12013" indent="-192001" algn="l" defTabSz="384002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96015" indent="-192001" algn="l" defTabSz="384002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80017" indent="-192001" algn="l" defTabSz="384002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64019" indent="-192001" algn="l" defTabSz="384002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384002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68005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7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536009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1920011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304014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688016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072018" algn="l" defTabSz="384002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15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CB66A3F-7E99-4624-9E69-3E6D9F084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1" y="1796270"/>
            <a:ext cx="6921261" cy="386120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F9D698-C803-401D-8D95-43F612301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297" y="5891979"/>
            <a:ext cx="2709938" cy="2697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F2FF6C-8C7E-4AF4-8B34-F32C7FAF2613}"/>
              </a:ext>
            </a:extLst>
          </p:cNvPr>
          <p:cNvSpPr/>
          <p:nvPr/>
        </p:nvSpPr>
        <p:spPr>
          <a:xfrm>
            <a:off x="3509630" y="5587335"/>
            <a:ext cx="16094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Harlow Solid Italic" panose="04030604020F02020D02" pitchFamily="82" charset="0"/>
              </a:rPr>
              <a:t>The</a:t>
            </a:r>
            <a:r>
              <a:rPr lang="en-US" sz="3200" dirty="0">
                <a:latin typeface="Harlow Solid Italic" panose="04030604020F02020D02" pitchFamily="82" charset="0"/>
              </a:rPr>
              <a:t> 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A518D0-1388-42BA-A3DC-C59EC1A3C8DB}"/>
              </a:ext>
            </a:extLst>
          </p:cNvPr>
          <p:cNvSpPr/>
          <p:nvPr/>
        </p:nvSpPr>
        <p:spPr>
          <a:xfrm>
            <a:off x="3554601" y="7838255"/>
            <a:ext cx="2903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Harlow Solid Italic" panose="04030604020F02020D02" pitchFamily="82" charset="0"/>
              </a:rPr>
              <a:t>becomes reality</a:t>
            </a:r>
            <a:endParaRPr lang="en-US" sz="36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170555E-2BF1-46F6-96D1-CCCFCD330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7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549E11-AAFF-487C-907D-13149C5DA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534"/>
            <a:ext cx="6764129" cy="2858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D79E76FA-7E2B-4BB6-B37B-0AE149681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6423"/>
            <a:ext cx="5012832" cy="70154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Re-Enrollment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C07DAF-B20D-4A7F-A39B-66241003A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5" y="4823003"/>
            <a:ext cx="3588146" cy="4871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08D19-7C3D-4708-A5AD-98D2B593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1363-ACAF-493C-9BB4-F2065B0D8426}" type="datetime1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8A15A-34C8-48C0-B27C-75410E70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EC001-B931-429A-8F5C-48B59EF8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8FAAB-5DD4-4ECB-A554-23E90B5D52FC}"/>
              </a:ext>
            </a:extLst>
          </p:cNvPr>
          <p:cNvSpPr txBox="1"/>
          <p:nvPr/>
        </p:nvSpPr>
        <p:spPr>
          <a:xfrm>
            <a:off x="5298141" y="5472350"/>
            <a:ext cx="2382184" cy="42539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Participant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Go to the Application Tab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the Participant that is got a green shape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the re-enrollment tab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Add Re-Enrollment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Complete data entry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Always save as an attachment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“result”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587083-B5CE-42CE-948D-C8BBB863E8BB}"/>
              </a:ext>
            </a:extLst>
          </p:cNvPr>
          <p:cNvSpPr/>
          <p:nvPr/>
        </p:nvSpPr>
        <p:spPr>
          <a:xfrm>
            <a:off x="198077" y="92795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3B494B-B0D9-42B5-8730-5D0377EFC5A1}"/>
              </a:ext>
            </a:extLst>
          </p:cNvPr>
          <p:cNvSpPr/>
          <p:nvPr/>
        </p:nvSpPr>
        <p:spPr>
          <a:xfrm>
            <a:off x="460093" y="148507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C7A03E-94E3-4458-B073-9F7241A75DC5}"/>
              </a:ext>
            </a:extLst>
          </p:cNvPr>
          <p:cNvSpPr/>
          <p:nvPr/>
        </p:nvSpPr>
        <p:spPr>
          <a:xfrm>
            <a:off x="42205" y="286692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2CC722-16AC-4878-BC1B-C1EBB8D0FABE}"/>
              </a:ext>
            </a:extLst>
          </p:cNvPr>
          <p:cNvSpPr/>
          <p:nvPr/>
        </p:nvSpPr>
        <p:spPr>
          <a:xfrm>
            <a:off x="2394556" y="288314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F9851B-01F2-42AC-BF27-BCC923930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319" y="3787451"/>
            <a:ext cx="5876366" cy="1153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F55845C-351E-4689-92FA-19A7A4CEA94C}"/>
              </a:ext>
            </a:extLst>
          </p:cNvPr>
          <p:cNvSpPr/>
          <p:nvPr/>
        </p:nvSpPr>
        <p:spPr>
          <a:xfrm>
            <a:off x="6260633" y="346728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9E1C51A-E054-46DC-A936-93D61906090A}"/>
              </a:ext>
            </a:extLst>
          </p:cNvPr>
          <p:cNvSpPr/>
          <p:nvPr/>
        </p:nvSpPr>
        <p:spPr>
          <a:xfrm>
            <a:off x="1527048" y="391364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B9F0890-55DF-44FA-8F91-ADEFBF405AD1}"/>
              </a:ext>
            </a:extLst>
          </p:cNvPr>
          <p:cNvCxnSpPr>
            <a:stCxn id="11" idx="7"/>
          </p:cNvCxnSpPr>
          <p:nvPr/>
        </p:nvCxnSpPr>
        <p:spPr>
          <a:xfrm flipV="1">
            <a:off x="432450" y="2745207"/>
            <a:ext cx="222827" cy="188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4BF581B7-F9C4-4AF2-BBA8-AE60604D2529}"/>
              </a:ext>
            </a:extLst>
          </p:cNvPr>
          <p:cNvSpPr/>
          <p:nvPr/>
        </p:nvSpPr>
        <p:spPr>
          <a:xfrm>
            <a:off x="3543615" y="419293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513F059-7936-4678-A243-FE3D982D6C7F}"/>
              </a:ext>
            </a:extLst>
          </p:cNvPr>
          <p:cNvSpPr/>
          <p:nvPr/>
        </p:nvSpPr>
        <p:spPr>
          <a:xfrm>
            <a:off x="2394556" y="727730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C982F9-4B3D-46B1-AE68-86F1AF1EC72A}"/>
              </a:ext>
            </a:extLst>
          </p:cNvPr>
          <p:cNvSpPr txBox="1"/>
          <p:nvPr/>
        </p:nvSpPr>
        <p:spPr>
          <a:xfrm>
            <a:off x="207174" y="9414866"/>
            <a:ext cx="509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get a print out of your results-always go back to your “Attachments”</a:t>
            </a:r>
          </a:p>
        </p:txBody>
      </p:sp>
    </p:spTree>
    <p:extLst>
      <p:ext uri="{BB962C8B-B14F-4D97-AF65-F5344CB8AC3E}">
        <p14:creationId xmlns:p14="http://schemas.microsoft.com/office/powerpoint/2010/main" val="1818428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CF0529A4-1E39-4D8A-B653-484BB680A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63233" y="1102464"/>
            <a:ext cx="32178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1035EC1D-B47A-473C-B202-5ABC67FC1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7518" y="3136052"/>
            <a:ext cx="3200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CDE9BFB-2AE0-4F8B-BC0E-1A72876DC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33258" y="2548677"/>
            <a:ext cx="15525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Pre-fill Forms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2D8EC182-3FD7-46C0-8117-6BB92A43C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4" y="802163"/>
            <a:ext cx="6886575" cy="18605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Line 6">
            <a:extLst>
              <a:ext uri="{FF2B5EF4-FFF2-40B4-BE49-F238E27FC236}">
                <a16:creationId xmlns:a16="http://schemas.microsoft.com/office/drawing/2014/main" id="{D8080B13-64CD-45C7-AB4F-C8A74E5A5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069" y="779107"/>
            <a:ext cx="6910387" cy="0"/>
          </a:xfrm>
          <a:prstGeom prst="line">
            <a:avLst/>
          </a:prstGeom>
          <a:noFill/>
          <a:ln w="38100" algn="ctr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06ADEF5E-B30D-4517-A1B9-8BC19F5AA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42" y="91043"/>
            <a:ext cx="5802201" cy="70668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Completing application with parent and staff signatures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344" name="Picture 8">
            <a:extLst>
              <a:ext uri="{FF2B5EF4-FFF2-40B4-BE49-F238E27FC236}">
                <a16:creationId xmlns:a16="http://schemas.microsoft.com/office/drawing/2014/main" id="{66C66891-78DA-4042-B1E0-28AA86FE3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6"/>
          <a:stretch>
            <a:fillRect/>
          </a:stretch>
        </p:blipFill>
        <p:spPr bwMode="auto">
          <a:xfrm>
            <a:off x="104838" y="2734404"/>
            <a:ext cx="6994525" cy="28971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5" name="Picture 9">
            <a:extLst>
              <a:ext uri="{FF2B5EF4-FFF2-40B4-BE49-F238E27FC236}">
                <a16:creationId xmlns:a16="http://schemas.microsoft.com/office/drawing/2014/main" id="{06FFFAAA-0993-4692-AE77-339E268B6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8" y="5835915"/>
            <a:ext cx="6996113" cy="24860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1DECC-A7DE-41E3-B984-4BD9D459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E1FB-C9D6-4994-B073-3D28AFE36A94}" type="datetime1">
              <a:rPr lang="en-US" smtClean="0"/>
              <a:t>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CD6BD1-C548-4E86-B9EC-95F160DDF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DD8F13-3F1F-4F3C-A2E4-C028ED37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3228B8-0197-4580-9FFD-7D3517590D49}"/>
              </a:ext>
            </a:extLst>
          </p:cNvPr>
          <p:cNvSpPr txBox="1"/>
          <p:nvPr/>
        </p:nvSpPr>
        <p:spPr>
          <a:xfrm>
            <a:off x="1052414" y="3879982"/>
            <a:ext cx="397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 Data input into ChildPlus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E3E36-393E-40AB-B8C1-CA46EE680C99}"/>
              </a:ext>
            </a:extLst>
          </p:cNvPr>
          <p:cNvSpPr txBox="1"/>
          <p:nvPr/>
        </p:nvSpPr>
        <p:spPr>
          <a:xfrm>
            <a:off x="5476565" y="5054046"/>
            <a:ext cx="2203760" cy="4479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Click on Participant | “Print Application”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Click on “Choose Family App. Forms”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Click the Participant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Get Parent Signature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Staff Signature</a:t>
            </a:r>
          </a:p>
        </p:txBody>
      </p:sp>
    </p:spTree>
    <p:extLst>
      <p:ext uri="{BB962C8B-B14F-4D97-AF65-F5344CB8AC3E}">
        <p14:creationId xmlns:p14="http://schemas.microsoft.com/office/powerpoint/2010/main" val="1488877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620F7954-FEC5-4403-9E53-F51A82DFE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53634" y="550058"/>
            <a:ext cx="32178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B30EFCA-363E-4A63-8524-A477A28C3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7117" y="2583646"/>
            <a:ext cx="3200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586CCB1-E70E-426D-BFC7-4BAE985AA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23659" y="1996271"/>
            <a:ext cx="15525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Pre-fill Forms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5524C97C-4F22-41A2-B499-F69E8B321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7" y="3239283"/>
            <a:ext cx="6994525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853B24CD-2433-40FE-946D-71B3B93B7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42" y="710395"/>
            <a:ext cx="6994525" cy="24876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7" name="Picture 7">
            <a:extLst>
              <a:ext uri="{FF2B5EF4-FFF2-40B4-BE49-F238E27FC236}">
                <a16:creationId xmlns:a16="http://schemas.microsoft.com/office/drawing/2014/main" id="{5D0C569A-C67D-48CC-A5F4-CEF62B72F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7446" y="3944133"/>
            <a:ext cx="2876550" cy="927100"/>
          </a:xfrm>
          <a:prstGeom prst="rect">
            <a:avLst/>
          </a:prstGeom>
          <a:noFill/>
          <a:ln w="88900" cap="sq" algn="ctr">
            <a:solidFill>
              <a:srgbClr val="FFFFFF"/>
            </a:solidFill>
            <a:miter lim="800000"/>
            <a:headEnd/>
            <a:tailEnd/>
          </a:ln>
          <a:effectLst>
            <a:outerShdw blurRad="54991" dist="1778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6D1AA-334A-43E8-917C-50A1A32D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4A96-E806-428C-8076-DA972DFCF3B6}" type="datetime1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C2256-DB09-4431-B0A1-25615741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CEB2F-BA43-4084-8BC3-831510C4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77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CD68E3-4493-4179-ADE4-2B8944175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0774-5E35-464B-8FF4-C2D89949CE6B}" type="datetime1">
              <a:rPr lang="en-US" smtClean="0"/>
              <a:t>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0202BB-43D4-43AB-B8F6-F49A6F46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2614A-A450-4B73-9689-0625DE47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46E214F4-4801-4FB4-9BBA-84669855D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74" y="596572"/>
            <a:ext cx="6910387" cy="0"/>
          </a:xfrm>
          <a:prstGeom prst="line">
            <a:avLst/>
          </a:prstGeom>
          <a:noFill/>
          <a:ln w="38100" algn="ctr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686C8822-EB0E-4145-B577-D193C9DB3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124" y="207633"/>
            <a:ext cx="5360987" cy="10206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Selection Criteria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5B9BD5"/>
                </a:solidFill>
                <a:latin typeface="Cambria" panose="02040503050406030204" pitchFamily="18" charset="0"/>
              </a:rPr>
              <a:t>Direct data input to ChildPlus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E452F0-690E-4AAA-A52B-40518ABF3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77" y="2070112"/>
            <a:ext cx="6280473" cy="5099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370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5E1FAC-92C8-48EC-9536-24BEC9AF0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0774-5E35-464B-8FF4-C2D89949CE6B}" type="datetime1">
              <a:rPr lang="en-US" smtClean="0"/>
              <a:t>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86C1FD-027B-45A0-8E29-B689FC4BE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4667B-EE21-414E-A9EF-E90AD4E3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7DC27E-06B4-4F14-A124-E2457A74A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00" y="1410378"/>
            <a:ext cx="4507772" cy="2076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Line 6">
            <a:extLst>
              <a:ext uri="{FF2B5EF4-FFF2-40B4-BE49-F238E27FC236}">
                <a16:creationId xmlns:a16="http://schemas.microsoft.com/office/drawing/2014/main" id="{0A0B8AAE-9D08-43AF-BC79-33F273855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295" y="825391"/>
            <a:ext cx="6910387" cy="0"/>
          </a:xfrm>
          <a:prstGeom prst="line">
            <a:avLst/>
          </a:prstGeom>
          <a:noFill/>
          <a:ln w="38100" algn="ctr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FEE2DD40-246F-4712-92B6-49CF070FE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45" y="436454"/>
            <a:ext cx="5360987" cy="6683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Form 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5B9BD5"/>
                </a:solidFill>
                <a:latin typeface="Cambria" panose="02040503050406030204" pitchFamily="18" charset="0"/>
              </a:rPr>
              <a:t>Print off the website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C7E6A4-6013-48E6-93F7-AEE1FFBE9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44" y="4662174"/>
            <a:ext cx="5416828" cy="2635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FD3C1D-122C-4E2F-9B75-8B0FDF5D3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430" y="7533238"/>
            <a:ext cx="6185218" cy="1981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C747C5-A3E2-4F3B-BB2B-D801D9A23FEF}"/>
              </a:ext>
            </a:extLst>
          </p:cNvPr>
          <p:cNvSpPr txBox="1"/>
          <p:nvPr/>
        </p:nvSpPr>
        <p:spPr>
          <a:xfrm>
            <a:off x="1006845" y="5613543"/>
            <a:ext cx="423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input into Child Plus—Application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1061B6-4295-4755-876C-78628A6714E5}"/>
              </a:ext>
            </a:extLst>
          </p:cNvPr>
          <p:cNvSpPr txBox="1"/>
          <p:nvPr/>
        </p:nvSpPr>
        <p:spPr>
          <a:xfrm>
            <a:off x="2889539" y="8339223"/>
            <a:ext cx="431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input into Child Plus—Enrollment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7FAA9C-E6CA-4B17-83AD-263BDCA1AD47}"/>
              </a:ext>
            </a:extLst>
          </p:cNvPr>
          <p:cNvSpPr txBox="1"/>
          <p:nvPr/>
        </p:nvSpPr>
        <p:spPr>
          <a:xfrm>
            <a:off x="1153500" y="3487984"/>
            <a:ext cx="450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need to have this only for a signature</a:t>
            </a:r>
          </a:p>
        </p:txBody>
      </p:sp>
    </p:spTree>
    <p:extLst>
      <p:ext uri="{BB962C8B-B14F-4D97-AF65-F5344CB8AC3E}">
        <p14:creationId xmlns:p14="http://schemas.microsoft.com/office/powerpoint/2010/main" val="1758412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92AC3952-AFF7-40DB-8649-B5D7D7071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53426" y="817040"/>
            <a:ext cx="32178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9C6ED1DE-5ADE-4BAC-9BE1-80CE1C357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7325" y="2850628"/>
            <a:ext cx="3200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908646F-DE81-40E0-B7A4-1A7FAC21B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23451" y="2263253"/>
            <a:ext cx="407533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**Module-Signature-save as attachment**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34B59B0C-D657-4907-AC91-F35662EBA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25" y="790053"/>
            <a:ext cx="6910387" cy="0"/>
          </a:xfrm>
          <a:prstGeom prst="line">
            <a:avLst/>
          </a:prstGeom>
          <a:noFill/>
          <a:ln w="38100" algn="ctr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85261268-670C-4F19-9CDA-BE9D85225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475" y="401115"/>
            <a:ext cx="5360987" cy="6683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Parent permissions | understanding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295" name="Picture 7">
            <a:extLst>
              <a:ext uri="{FF2B5EF4-FFF2-40B4-BE49-F238E27FC236}">
                <a16:creationId xmlns:a16="http://schemas.microsoft.com/office/drawing/2014/main" id="{CAE5B633-6E46-4BA8-A864-F133F4C0A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7" y="1153590"/>
            <a:ext cx="6996113" cy="268922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2849601E-2A53-4197-805D-30A07FEAF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2" y="4196828"/>
            <a:ext cx="6994525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297" name="Picture 9">
            <a:extLst>
              <a:ext uri="{FF2B5EF4-FFF2-40B4-BE49-F238E27FC236}">
                <a16:creationId xmlns:a16="http://schemas.microsoft.com/office/drawing/2014/main" id="{23EC6A03-FC93-41D3-867D-59EEB06B1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17238" y="4211116"/>
            <a:ext cx="2876550" cy="927100"/>
          </a:xfrm>
          <a:prstGeom prst="rect">
            <a:avLst/>
          </a:prstGeom>
          <a:noFill/>
          <a:ln w="88900" cap="sq" algn="ctr">
            <a:solidFill>
              <a:srgbClr val="FFFFFF"/>
            </a:solidFill>
            <a:miter lim="800000"/>
            <a:headEnd/>
            <a:tailEnd/>
          </a:ln>
          <a:effectLst>
            <a:outerShdw blurRad="54991" dist="1778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9B82F3-C6AB-4231-ADA9-E8616BF39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D036-8CD2-4F46-AEED-9F7211FBE5CA}" type="datetime1">
              <a:rPr lang="en-US" smtClean="0"/>
              <a:t>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BF9F3E-1C1D-4754-9D5F-F44C41E5F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C69CAA-56DE-4014-AA30-6A1321C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15</a:t>
            </a:fld>
            <a:endParaRPr lang="en-US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CC88ABB7-445B-4D15-AE8C-24260725B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992" y="85997"/>
            <a:ext cx="407533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**Module-Signature-save as attachment**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A2B70C-D913-4594-A338-091F0D7938C2}"/>
              </a:ext>
            </a:extLst>
          </p:cNvPr>
          <p:cNvSpPr txBox="1"/>
          <p:nvPr/>
        </p:nvSpPr>
        <p:spPr>
          <a:xfrm>
            <a:off x="5082988" y="5054046"/>
            <a:ext cx="2597337" cy="41097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Click on Application-select Family Information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Click on “”Parent Permissions”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Add Parent Permissions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Fill out applicable information and get signatures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Save as Attachment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B3EBA4-7B85-4B8F-AE94-FBC7D1605F65}"/>
              </a:ext>
            </a:extLst>
          </p:cNvPr>
          <p:cNvSpPr txBox="1"/>
          <p:nvPr/>
        </p:nvSpPr>
        <p:spPr>
          <a:xfrm>
            <a:off x="9787064" y="4736958"/>
            <a:ext cx="2597337" cy="41097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Click on Application-select Family Information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Click on “”Parent Permissions”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Add Parent Permissions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Fill out applicable information and get signatures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Save as Attachment</a:t>
            </a:r>
          </a:p>
        </p:txBody>
      </p:sp>
    </p:spTree>
    <p:extLst>
      <p:ext uri="{BB962C8B-B14F-4D97-AF65-F5344CB8AC3E}">
        <p14:creationId xmlns:p14="http://schemas.microsoft.com/office/powerpoint/2010/main" val="1859699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368E0D0C-6CF3-4659-9DE0-86CFDDB72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16056" y="852379"/>
            <a:ext cx="32178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394B6DBD-953E-433D-A852-8E244AA16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4695" y="2885967"/>
            <a:ext cx="3200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8A476BF-EBA4-44CF-A9BB-8F21878BA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86081" y="2298592"/>
            <a:ext cx="15525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Pre-fill Forms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24293ABA-2979-4BAF-968F-0741DD0DE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7" y="1668354"/>
            <a:ext cx="6994525" cy="3005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>
            <a:extLst>
              <a:ext uri="{FF2B5EF4-FFF2-40B4-BE49-F238E27FC236}">
                <a16:creationId xmlns:a16="http://schemas.microsoft.com/office/drawing/2014/main" id="{3E782B2B-24BA-4D0A-9BC3-7C4CC8C5C7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295" y="825391"/>
            <a:ext cx="6910387" cy="0"/>
          </a:xfrm>
          <a:prstGeom prst="line">
            <a:avLst/>
          </a:prstGeom>
          <a:noFill/>
          <a:ln w="38100" algn="ctr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3DBA632E-2B3D-497D-AA1F-EBB177675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845" y="436454"/>
            <a:ext cx="5360987" cy="6683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Parent permissions | understanding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320" name="AutoShape 8">
            <a:extLst>
              <a:ext uri="{FF2B5EF4-FFF2-40B4-BE49-F238E27FC236}">
                <a16:creationId xmlns:a16="http://schemas.microsoft.com/office/drawing/2014/main" id="{5D2C6BC1-DFFF-4732-96D5-B2817FF3183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81470" y="4414729"/>
            <a:ext cx="1422400" cy="10429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13321" name="Picture 9">
            <a:extLst>
              <a:ext uri="{FF2B5EF4-FFF2-40B4-BE49-F238E27FC236}">
                <a16:creationId xmlns:a16="http://schemas.microsoft.com/office/drawing/2014/main" id="{B1A090DD-B828-4E05-8093-612B9E97A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9868" y="4246454"/>
            <a:ext cx="2876550" cy="927100"/>
          </a:xfrm>
          <a:prstGeom prst="rect">
            <a:avLst/>
          </a:prstGeom>
          <a:noFill/>
          <a:ln w="88900" cap="sq" algn="ctr">
            <a:solidFill>
              <a:srgbClr val="FFFFFF"/>
            </a:solidFill>
            <a:miter lim="800000"/>
            <a:headEnd/>
            <a:tailEnd/>
          </a:ln>
          <a:effectLst>
            <a:outerShdw blurRad="54991" dist="1778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D71FE3-B01D-4D0F-80EE-51636B8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4CFB-42CA-485B-A7E2-62F2806BC83B}" type="datetime1">
              <a:rPr lang="en-US" smtClean="0"/>
              <a:t>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E1543F-AAF7-4AAD-8F69-1BFD3A14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FBA0A8-0EF9-45F0-9F95-7280CBD8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16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1D991F-2C6A-4872-8C6E-5091A84BE802}"/>
              </a:ext>
            </a:extLst>
          </p:cNvPr>
          <p:cNvSpPr txBox="1"/>
          <p:nvPr/>
        </p:nvSpPr>
        <p:spPr>
          <a:xfrm>
            <a:off x="1091162" y="9376040"/>
            <a:ext cx="509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get a print out of your results-always go back to your “Attachments”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5375F7-E363-4150-B9F1-8A9AB1B4BC57}"/>
              </a:ext>
            </a:extLst>
          </p:cNvPr>
          <p:cNvSpPr txBox="1"/>
          <p:nvPr/>
        </p:nvSpPr>
        <p:spPr>
          <a:xfrm>
            <a:off x="367820" y="5480696"/>
            <a:ext cx="3271560" cy="4164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6. Look under the Attachments </a:t>
            </a:r>
          </a:p>
        </p:txBody>
      </p:sp>
    </p:spTree>
    <p:extLst>
      <p:ext uri="{BB962C8B-B14F-4D97-AF65-F5344CB8AC3E}">
        <p14:creationId xmlns:p14="http://schemas.microsoft.com/office/powerpoint/2010/main" val="1711591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23208048-7C84-48D9-996C-F9A92AF9D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63233" y="1343112"/>
            <a:ext cx="32178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87020C2-295A-495F-8536-1D008CDEA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7518" y="3376700"/>
            <a:ext cx="3200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A07B9A4-A9EF-4126-AA9A-0DB9D6A44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33258" y="2789325"/>
            <a:ext cx="15525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Pre-fill Forms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522F30A6-6F8B-43DF-A1A7-05D1D60B7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227" y="850193"/>
            <a:ext cx="6910387" cy="0"/>
          </a:xfrm>
          <a:prstGeom prst="line">
            <a:avLst/>
          </a:prstGeom>
          <a:noFill/>
          <a:ln w="38100" algn="ctr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2A4002B8-F7FE-4E70-BF3C-7EB67D2FE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777" y="461256"/>
            <a:ext cx="5360987" cy="6683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Acceptance - Email-Text How?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415" name="Picture 7" descr="SNAGHTML196e855">
            <a:extLst>
              <a:ext uri="{FF2B5EF4-FFF2-40B4-BE49-F238E27FC236}">
                <a16:creationId xmlns:a16="http://schemas.microsoft.com/office/drawing/2014/main" id="{E205A762-DAB8-4C71-9021-C2D459E8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4" b="31380"/>
          <a:stretch>
            <a:fillRect/>
          </a:stretch>
        </p:blipFill>
        <p:spPr bwMode="auto">
          <a:xfrm>
            <a:off x="0" y="2969802"/>
            <a:ext cx="4078287" cy="3100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SNAGHTML19781d6">
            <a:extLst>
              <a:ext uri="{FF2B5EF4-FFF2-40B4-BE49-F238E27FC236}">
                <a16:creationId xmlns:a16="http://schemas.microsoft.com/office/drawing/2014/main" id="{ED745392-CE0E-4EEB-B560-9D9DD6722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7" y="1129593"/>
            <a:ext cx="5807075" cy="1504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>
            <a:extLst>
              <a:ext uri="{FF2B5EF4-FFF2-40B4-BE49-F238E27FC236}">
                <a16:creationId xmlns:a16="http://schemas.microsoft.com/office/drawing/2014/main" id="{A1FE9359-B656-4DCE-9B36-A6D115129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6" y="7591043"/>
            <a:ext cx="6958012" cy="1884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>
            <a:extLst>
              <a:ext uri="{FF2B5EF4-FFF2-40B4-BE49-F238E27FC236}">
                <a16:creationId xmlns:a16="http://schemas.microsoft.com/office/drawing/2014/main" id="{8F3A5317-9081-467A-83FB-72BEFCF64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7045" y="4737187"/>
            <a:ext cx="2876550" cy="927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8F5E11-2D30-467F-9E40-EF9C7BF55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19A3-56E9-45C2-8927-3384E3BDA387}" type="datetime1">
              <a:rPr lang="en-US" smtClean="0"/>
              <a:t>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2F4490-1741-45CF-A97D-9798643EC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70ADE5-8126-4567-B4F0-9A973BC4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17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0AB7F3-E6F7-4D16-9CF8-F997270C8366}"/>
              </a:ext>
            </a:extLst>
          </p:cNvPr>
          <p:cNvSpPr txBox="1"/>
          <p:nvPr/>
        </p:nvSpPr>
        <p:spPr>
          <a:xfrm>
            <a:off x="4892335" y="3050468"/>
            <a:ext cx="2597337" cy="30017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Type in 1111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Complete all applicable fields-2-6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7. Click on individual Tab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8. Uncheck all children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9. Check on the child you are sending an acceptance email to </a:t>
            </a:r>
          </a:p>
        </p:txBody>
      </p:sp>
    </p:spTree>
    <p:extLst>
      <p:ext uri="{BB962C8B-B14F-4D97-AF65-F5344CB8AC3E}">
        <p14:creationId xmlns:p14="http://schemas.microsoft.com/office/powerpoint/2010/main" val="2024215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D2BFFFF9-8FDB-4AA3-AA93-26ECB51EF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99745" y="1425488"/>
            <a:ext cx="32178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9190EAE-36BB-41AB-A8E4-284717DE2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1006" y="3459076"/>
            <a:ext cx="3200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7D615F3-D18A-4CF2-BD28-DD285E04D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69770" y="2871701"/>
            <a:ext cx="15525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Pre-fill Forms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72" name="Picture 8">
            <a:extLst>
              <a:ext uri="{FF2B5EF4-FFF2-40B4-BE49-F238E27FC236}">
                <a16:creationId xmlns:a16="http://schemas.microsoft.com/office/drawing/2014/main" id="{81FB31CC-12C0-49C2-868B-6B537B39C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63557" y="4819563"/>
            <a:ext cx="2876550" cy="927100"/>
          </a:xfrm>
          <a:prstGeom prst="rect">
            <a:avLst/>
          </a:prstGeom>
          <a:noFill/>
          <a:ln w="88900" cap="sq" algn="ctr">
            <a:solidFill>
              <a:srgbClr val="FFFFFF"/>
            </a:solidFill>
            <a:miter lim="800000"/>
            <a:headEnd/>
            <a:tailEnd/>
          </a:ln>
          <a:effectLst>
            <a:outerShdw blurRad="54991" dist="1778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9" name="Line 5">
            <a:extLst>
              <a:ext uri="{FF2B5EF4-FFF2-40B4-BE49-F238E27FC236}">
                <a16:creationId xmlns:a16="http://schemas.microsoft.com/office/drawing/2014/main" id="{464CEAAA-91B9-4FE8-9119-111C5B4FC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035" y="619038"/>
            <a:ext cx="6910387" cy="0"/>
          </a:xfrm>
          <a:prstGeom prst="line">
            <a:avLst/>
          </a:prstGeom>
          <a:noFill/>
          <a:ln w="38100" algn="ctr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0F6A4051-DD99-4238-903A-58B32961A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585" y="230100"/>
            <a:ext cx="5360987" cy="6683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Acceptance Notice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813B7-FA3A-42B8-8BDA-4B7E5552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B868-0349-4686-9CB2-54D02FF6BA9C}" type="datetime1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F675-9F74-4B61-A405-CA0FA9C1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4D975-E34F-4480-8706-D9B4FA50E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18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0C8C6D-075F-4EE5-90A8-FF0E883ECD82}"/>
              </a:ext>
            </a:extLst>
          </p:cNvPr>
          <p:cNvSpPr txBox="1"/>
          <p:nvPr/>
        </p:nvSpPr>
        <p:spPr>
          <a:xfrm>
            <a:off x="9813958" y="4723511"/>
            <a:ext cx="2597337" cy="41097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Click on Application-select Family Information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Click on “”Parent Permissions”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Add Parent Permissions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Fill out applicable information and get signatures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Save as Attachment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E27425-D34A-46C6-B3D9-7F002D978498}"/>
              </a:ext>
            </a:extLst>
          </p:cNvPr>
          <p:cNvSpPr txBox="1"/>
          <p:nvPr/>
        </p:nvSpPr>
        <p:spPr>
          <a:xfrm>
            <a:off x="4414268" y="7308834"/>
            <a:ext cx="2597337" cy="15244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10. Always view the individuals to make sure you have the correct child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11. Send Message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29A727-1336-4668-8B82-DE2B6A643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23" y="1316518"/>
            <a:ext cx="5971358" cy="576458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FE10F46-7330-4C8F-8595-C9B04E5EB0BD}"/>
              </a:ext>
            </a:extLst>
          </p:cNvPr>
          <p:cNvSpPr/>
          <p:nvPr/>
        </p:nvSpPr>
        <p:spPr>
          <a:xfrm>
            <a:off x="4571999" y="1631975"/>
            <a:ext cx="753035" cy="356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04D0BB9-7DC7-4AF0-A497-CA3F8EECC500}"/>
              </a:ext>
            </a:extLst>
          </p:cNvPr>
          <p:cNvSpPr/>
          <p:nvPr/>
        </p:nvSpPr>
        <p:spPr>
          <a:xfrm>
            <a:off x="3818964" y="6774117"/>
            <a:ext cx="753035" cy="356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11.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76EEF55A-C125-436D-900E-9AFE96C83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3647" y="8861649"/>
            <a:ext cx="93354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RESULTS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8A25E86-71F0-4C94-A220-1220A6821370}"/>
              </a:ext>
            </a:extLst>
          </p:cNvPr>
          <p:cNvSpPr/>
          <p:nvPr/>
        </p:nvSpPr>
        <p:spPr>
          <a:xfrm>
            <a:off x="6520655" y="8700247"/>
            <a:ext cx="831850" cy="55308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74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76C478F0-1D18-4265-A614-2D3BF473A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193" y="1087267"/>
            <a:ext cx="6910388" cy="0"/>
          </a:xfrm>
          <a:prstGeom prst="line">
            <a:avLst/>
          </a:prstGeom>
          <a:noFill/>
          <a:ln w="38100" algn="ctr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4CBA6E0B-02FD-484C-9508-7D03DB976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743" y="698329"/>
            <a:ext cx="5360988" cy="6683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Email-Text with links to survey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A8049C0F-1337-4819-9B5B-A59AFFF10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55" y="1604791"/>
            <a:ext cx="6862763" cy="6202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49E44-5680-4D11-908E-941E511B6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FD24-2D41-43B5-A18B-B12123892BB9}" type="datetime1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0154A-AAA7-4009-B94B-9A8FA777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E26D0-1B5D-49BC-89BA-54009287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7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BF6EA0-C9D7-410C-9739-220AD396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0774-5E35-464B-8FF4-C2D89949CE6B}" type="datetime1">
              <a:rPr lang="en-US" smtClean="0"/>
              <a:t>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99D374-05C1-4462-9926-7F038F38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6929F-0992-4308-BF12-43832EBDF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16E640-1026-42DA-931B-15F104116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11" y="214463"/>
            <a:ext cx="3950171" cy="6055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8BE6F9-1EA7-47DB-871E-9F9F33CB9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654" y="6279867"/>
            <a:ext cx="3785002" cy="3621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6B5A81-98D9-4C88-90B1-B000E003927C}"/>
              </a:ext>
            </a:extLst>
          </p:cNvPr>
          <p:cNvSpPr/>
          <p:nvPr/>
        </p:nvSpPr>
        <p:spPr>
          <a:xfrm rot="5400000">
            <a:off x="3466356" y="2495328"/>
            <a:ext cx="34756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Page #</a:t>
            </a:r>
          </a:p>
        </p:txBody>
      </p:sp>
    </p:spTree>
    <p:extLst>
      <p:ext uri="{BB962C8B-B14F-4D97-AF65-F5344CB8AC3E}">
        <p14:creationId xmlns:p14="http://schemas.microsoft.com/office/powerpoint/2010/main" val="2596866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C21555E5-8ADE-4D0A-9371-A5BA28A23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63233" y="832045"/>
            <a:ext cx="32178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C0427690-55E0-4482-8D16-E5EC0F965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7518" y="2865633"/>
            <a:ext cx="3200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20C2EF0-2FFB-481A-9B70-236212134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248" y="48421"/>
            <a:ext cx="1968081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**Pre-fill Forms**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4735935E-2AF9-407E-94CE-981408998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118" y="805058"/>
            <a:ext cx="6910387" cy="0"/>
          </a:xfrm>
          <a:prstGeom prst="line">
            <a:avLst/>
          </a:prstGeom>
          <a:noFill/>
          <a:ln w="38100" algn="ctr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53620704-B25C-4713-899E-51B00515A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668" y="416120"/>
            <a:ext cx="5360987" cy="6683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Child Information record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37B267F8-9860-43C0-877E-C4EB0217B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" y="1220983"/>
            <a:ext cx="6581775" cy="5334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BC14F37A-A39A-432F-A7B3-E35597698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068" y="6977258"/>
            <a:ext cx="3490912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225" name="Picture 9" descr="SNAGHTMLa945698">
            <a:extLst>
              <a:ext uri="{FF2B5EF4-FFF2-40B4-BE49-F238E27FC236}">
                <a16:creationId xmlns:a16="http://schemas.microsoft.com/office/drawing/2014/main" id="{9D088425-252D-4193-B389-33A151F92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" y="8425058"/>
            <a:ext cx="37528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A2B1F5E6-ED4A-4629-B233-2A2FD7DA9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7045" y="4226121"/>
            <a:ext cx="2876550" cy="927100"/>
          </a:xfrm>
          <a:prstGeom prst="rect">
            <a:avLst/>
          </a:prstGeom>
          <a:noFill/>
          <a:ln w="88900" cap="sq" algn="ctr">
            <a:solidFill>
              <a:srgbClr val="FFFFFF"/>
            </a:solidFill>
            <a:miter lim="800000"/>
            <a:headEnd/>
            <a:tailEnd/>
          </a:ln>
          <a:effectLst>
            <a:outerShdw blurRad="54991" dist="1778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0DD108-6BC4-48CA-8276-84F89E2BD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29BC-E958-4989-A521-00ACC389EE44}" type="datetime1">
              <a:rPr lang="en-US" smtClean="0"/>
              <a:t>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AB4644-6DFB-4FFE-93E5-75C3A25A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EDF054-A2D5-4434-9C14-8AF1EE63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20</a:t>
            </a:fld>
            <a:endParaRPr lang="en-US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3980B320-8498-47B1-BCD8-D96FED8FE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3647" y="8861649"/>
            <a:ext cx="93354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RESULTS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5A7E4F0-E96E-4EED-851F-F6A79E468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3477" y="1198346"/>
            <a:ext cx="407252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**Module-signature-save as attachment**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7DAF3E-B15F-49A8-97F8-C6F05DF1ADC9}"/>
              </a:ext>
            </a:extLst>
          </p:cNvPr>
          <p:cNvSpPr txBox="1"/>
          <p:nvPr/>
        </p:nvSpPr>
        <p:spPr>
          <a:xfrm>
            <a:off x="5565309" y="412223"/>
            <a:ext cx="2203760" cy="65160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Type in report 1103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the program term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Agency, Site, Classroom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Accepted, New, Waitlisted –depending what status they are right now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the “Individuals” tab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Uncheck all the children and just check the child you need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Hit Preview-only print out the documents that you need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6272392-48DD-4240-AE8E-DACD81F2FABC}"/>
              </a:ext>
            </a:extLst>
          </p:cNvPr>
          <p:cNvSpPr/>
          <p:nvPr/>
        </p:nvSpPr>
        <p:spPr>
          <a:xfrm>
            <a:off x="6520655" y="8700247"/>
            <a:ext cx="831850" cy="55308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696DB95F-888B-4995-A839-1A86091B7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697" y="4614851"/>
            <a:ext cx="1968081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**Pre-fill Forms**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67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29F9A86F-B0B0-44A7-80C2-ABBBED6A2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46138" y="-992188"/>
            <a:ext cx="32178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E0DB3A2-6AC1-4152-B0A5-B7D61CF8C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4613" y="1041400"/>
            <a:ext cx="3200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6A7A0DFB-493C-45CC-8447-87FDE913F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16163" y="454025"/>
            <a:ext cx="15525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Pre-fill Forms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DA647EF9-76C4-418F-83DE-23268CBBB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26" y="2027652"/>
            <a:ext cx="6994525" cy="6303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>
            <a:extLst>
              <a:ext uri="{FF2B5EF4-FFF2-40B4-BE49-F238E27FC236}">
                <a16:creationId xmlns:a16="http://schemas.microsoft.com/office/drawing/2014/main" id="{715C1FB6-5345-4448-9FC2-12D90FD21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289" y="1078500"/>
            <a:ext cx="6910388" cy="0"/>
          </a:xfrm>
          <a:prstGeom prst="line">
            <a:avLst/>
          </a:prstGeom>
          <a:noFill/>
          <a:ln w="38100" algn="ctr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662A287A-75AA-41BC-B5A7-22DC7C059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839" y="691150"/>
            <a:ext cx="5360988" cy="10620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Child Information record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prefilled form-RESULTS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9BF9DBD-2B4D-4DEC-95C5-3E72AD844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627" y="8587375"/>
            <a:ext cx="494188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Print Page 1 &amp; 2—BACK TO BACK!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9" name="Picture 9">
            <a:extLst>
              <a:ext uri="{FF2B5EF4-FFF2-40B4-BE49-F238E27FC236}">
                <a16:creationId xmlns:a16="http://schemas.microsoft.com/office/drawing/2014/main" id="{11364067-A9B4-4CB3-9B35-AFAA609AB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9950" y="2401888"/>
            <a:ext cx="2876550" cy="927100"/>
          </a:xfrm>
          <a:prstGeom prst="rect">
            <a:avLst/>
          </a:prstGeom>
          <a:noFill/>
          <a:ln w="88900" cap="sq" algn="ctr">
            <a:solidFill>
              <a:srgbClr val="FFFFFF"/>
            </a:solidFill>
            <a:miter lim="800000"/>
            <a:headEnd/>
            <a:tailEnd/>
          </a:ln>
          <a:effectLst>
            <a:outerShdw blurRad="54991" dist="1778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DC4B8A-D7D5-497C-8C68-05550524CE48}"/>
              </a:ext>
            </a:extLst>
          </p:cNvPr>
          <p:cNvSpPr/>
          <p:nvPr/>
        </p:nvSpPr>
        <p:spPr>
          <a:xfrm>
            <a:off x="457874" y="4359581"/>
            <a:ext cx="970094" cy="212942"/>
          </a:xfrm>
          <a:prstGeom prst="rect">
            <a:avLst/>
          </a:prstGeom>
          <a:solidFill>
            <a:schemeClr val="lt1">
              <a:alpha val="96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738DE3-1ABE-45A0-A2AE-1B6373D6BF3D}"/>
              </a:ext>
            </a:extLst>
          </p:cNvPr>
          <p:cNvSpPr/>
          <p:nvPr/>
        </p:nvSpPr>
        <p:spPr>
          <a:xfrm>
            <a:off x="457874" y="5073162"/>
            <a:ext cx="970094" cy="212942"/>
          </a:xfrm>
          <a:prstGeom prst="rect">
            <a:avLst/>
          </a:prstGeom>
          <a:solidFill>
            <a:schemeClr val="lt1">
              <a:alpha val="96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D37936-204E-4C38-963B-ABD7354CC2D2}"/>
              </a:ext>
            </a:extLst>
          </p:cNvPr>
          <p:cNvSpPr/>
          <p:nvPr/>
        </p:nvSpPr>
        <p:spPr>
          <a:xfrm>
            <a:off x="457874" y="5592711"/>
            <a:ext cx="970094" cy="212942"/>
          </a:xfrm>
          <a:prstGeom prst="rect">
            <a:avLst/>
          </a:prstGeom>
          <a:solidFill>
            <a:schemeClr val="lt1">
              <a:alpha val="96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DF87B0-6AAD-4B46-9A5E-7AFA0F232132}"/>
              </a:ext>
            </a:extLst>
          </p:cNvPr>
          <p:cNvSpPr/>
          <p:nvPr/>
        </p:nvSpPr>
        <p:spPr>
          <a:xfrm>
            <a:off x="457874" y="6112260"/>
            <a:ext cx="970094" cy="212942"/>
          </a:xfrm>
          <a:prstGeom prst="rect">
            <a:avLst/>
          </a:prstGeom>
          <a:solidFill>
            <a:schemeClr val="lt1">
              <a:alpha val="96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92F6B29-AC62-4A64-8EF5-DD6A6E395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3ADC-564C-4B73-87E7-240828BD0BB6}" type="datetime1">
              <a:rPr lang="en-US" smtClean="0"/>
              <a:t>2/9/2020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AF84C91-B750-48B5-A30C-6BC6DCB4A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D9B50E8-36DC-4DFA-AA2F-D0C3C246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82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FA963E0-8862-45F0-95DE-CFD536D91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05" y="3012456"/>
            <a:ext cx="6159144" cy="1694798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8D206EF6-C611-4AA6-B7BF-541549C69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5" y="115092"/>
            <a:ext cx="5012832" cy="4806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FPA Goals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9D0F9C-28A0-4079-B210-D177CF8D6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8213"/>
            <a:ext cx="7376985" cy="2192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C3439A-3C46-450B-93ED-C9E8E5D77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19" y="4605150"/>
            <a:ext cx="4756394" cy="5289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6A388D-B154-46EA-803A-F3D0BAE7F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41AB-E716-4A97-8BF6-799B453D8588}" type="datetime1">
              <a:rPr lang="en-US" smtClean="0"/>
              <a:t>2/9/2020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DB324B-91C6-49FC-9E2E-B77B5861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E1F313-CEDC-4083-9BB5-54879EEE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22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CCF5DB-8955-4935-8052-A56FA6BB2F0F}"/>
              </a:ext>
            </a:extLst>
          </p:cNvPr>
          <p:cNvSpPr txBox="1"/>
          <p:nvPr/>
        </p:nvSpPr>
        <p:spPr>
          <a:xfrm>
            <a:off x="5298141" y="5472350"/>
            <a:ext cx="2382184" cy="29612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Participant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Go to the Family Service Tab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the FPA Goals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Add FPA Goals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Complete data entry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Always save as an attachment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“result”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197A0A-57E0-4BC7-B3D5-90856E5A3473}"/>
              </a:ext>
            </a:extLst>
          </p:cNvPr>
          <p:cNvSpPr/>
          <p:nvPr/>
        </p:nvSpPr>
        <p:spPr>
          <a:xfrm>
            <a:off x="0" y="72661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C83AE7-5543-4D06-9191-6D91E5ED2D83}"/>
              </a:ext>
            </a:extLst>
          </p:cNvPr>
          <p:cNvSpPr/>
          <p:nvPr/>
        </p:nvSpPr>
        <p:spPr>
          <a:xfrm>
            <a:off x="1527048" y="132369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D6A07A-AC3B-416A-B77C-BB8D7BCCFBBB}"/>
              </a:ext>
            </a:extLst>
          </p:cNvPr>
          <p:cNvSpPr/>
          <p:nvPr/>
        </p:nvSpPr>
        <p:spPr>
          <a:xfrm>
            <a:off x="3688492" y="220041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A6632F-7C03-41EA-BCC7-791C1F9C36D0}"/>
              </a:ext>
            </a:extLst>
          </p:cNvPr>
          <p:cNvSpPr/>
          <p:nvPr/>
        </p:nvSpPr>
        <p:spPr>
          <a:xfrm>
            <a:off x="6581158" y="179016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E48D37-14DD-4271-883B-7C77CDCEC848}"/>
              </a:ext>
            </a:extLst>
          </p:cNvPr>
          <p:cNvSpPr/>
          <p:nvPr/>
        </p:nvSpPr>
        <p:spPr>
          <a:xfrm>
            <a:off x="3231292" y="306499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67EE5CB-6764-4ACC-88E2-4E5FBE49D153}"/>
              </a:ext>
            </a:extLst>
          </p:cNvPr>
          <p:cNvSpPr/>
          <p:nvPr/>
        </p:nvSpPr>
        <p:spPr>
          <a:xfrm>
            <a:off x="5298141" y="352219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06270D-B88D-4951-84F5-DC52145206FE}"/>
              </a:ext>
            </a:extLst>
          </p:cNvPr>
          <p:cNvSpPr/>
          <p:nvPr/>
        </p:nvSpPr>
        <p:spPr>
          <a:xfrm>
            <a:off x="3798167" y="533301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5D54E9-AB14-4210-8849-BBEE9F9F21C8}"/>
              </a:ext>
            </a:extLst>
          </p:cNvPr>
          <p:cNvSpPr/>
          <p:nvPr/>
        </p:nvSpPr>
        <p:spPr>
          <a:xfrm>
            <a:off x="-2799517" y="647048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29E969-01FE-474B-B5B9-9451C2856544}"/>
              </a:ext>
            </a:extLst>
          </p:cNvPr>
          <p:cNvSpPr txBox="1"/>
          <p:nvPr/>
        </p:nvSpPr>
        <p:spPr>
          <a:xfrm>
            <a:off x="207174" y="9414866"/>
            <a:ext cx="509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get a print out of your results-always go back to your “Attachments”</a:t>
            </a:r>
          </a:p>
        </p:txBody>
      </p:sp>
    </p:spTree>
    <p:extLst>
      <p:ext uri="{BB962C8B-B14F-4D97-AF65-F5344CB8AC3E}">
        <p14:creationId xmlns:p14="http://schemas.microsoft.com/office/powerpoint/2010/main" val="1367107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D206EF6-C611-4AA6-B7BF-541549C69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406"/>
            <a:ext cx="5012832" cy="5038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Family Needs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F17D91-0D1F-4C4D-A701-68AA18DF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" y="500402"/>
            <a:ext cx="6218240" cy="1873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43A5CB-714A-43C2-894C-51BA33923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572" y="1552291"/>
            <a:ext cx="6630001" cy="2294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A1DB41-BAF1-4D82-8C7E-D59D1279D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3" y="4536928"/>
            <a:ext cx="4464279" cy="5245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29F2F31-3E8B-46D8-9473-7A4B2B66D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967-EC7C-4823-AA83-F3CEF7D825DB}" type="datetime1">
              <a:rPr lang="en-US" smtClean="0"/>
              <a:t>2/9/2020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8AB14B1-FE98-4AE9-8857-1079AA33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C89A32-F680-457C-B31F-C6D03DB4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23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CE82C-AF94-4C0F-B611-A72D8B75AB68}"/>
              </a:ext>
            </a:extLst>
          </p:cNvPr>
          <p:cNvSpPr txBox="1"/>
          <p:nvPr/>
        </p:nvSpPr>
        <p:spPr>
          <a:xfrm>
            <a:off x="5298141" y="5472350"/>
            <a:ext cx="2382184" cy="3284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Participant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Go to the Family Service Tab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Family Needs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Add Needs Pg. 3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Complete data entry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Always save as an attachment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“result”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E81A2A-5376-4B8D-8541-C946EAAC896E}"/>
              </a:ext>
            </a:extLst>
          </p:cNvPr>
          <p:cNvSpPr/>
          <p:nvPr/>
        </p:nvSpPr>
        <p:spPr>
          <a:xfrm>
            <a:off x="0" y="72661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4BFFCB-4B1B-4D84-86A8-22C37217634E}"/>
              </a:ext>
            </a:extLst>
          </p:cNvPr>
          <p:cNvSpPr/>
          <p:nvPr/>
        </p:nvSpPr>
        <p:spPr>
          <a:xfrm>
            <a:off x="1527048" y="109509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EDB4EE-8D97-4612-9385-35C9FA6AD188}"/>
              </a:ext>
            </a:extLst>
          </p:cNvPr>
          <p:cNvSpPr/>
          <p:nvPr/>
        </p:nvSpPr>
        <p:spPr>
          <a:xfrm>
            <a:off x="4212903" y="12083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895952-C2CF-46B1-9F4A-8171DAA1A703}"/>
              </a:ext>
            </a:extLst>
          </p:cNvPr>
          <p:cNvSpPr/>
          <p:nvPr/>
        </p:nvSpPr>
        <p:spPr>
          <a:xfrm>
            <a:off x="5696077" y="132369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15CB76C-A1CF-4AA0-9903-8F11FF1B58F6}"/>
              </a:ext>
            </a:extLst>
          </p:cNvPr>
          <p:cNvSpPr/>
          <p:nvPr/>
        </p:nvSpPr>
        <p:spPr>
          <a:xfrm>
            <a:off x="3798167" y="533301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2008EC-0C62-4442-9247-480A24CD3AF6}"/>
              </a:ext>
            </a:extLst>
          </p:cNvPr>
          <p:cNvSpPr txBox="1"/>
          <p:nvPr/>
        </p:nvSpPr>
        <p:spPr>
          <a:xfrm>
            <a:off x="207174" y="9414866"/>
            <a:ext cx="509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get a print out of your results-always go back to your “Attachments”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5B6AD89-F864-4674-8FB8-0B88B21F5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544" y="2086139"/>
            <a:ext cx="5736348" cy="2500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16386FB-38E3-4C58-A7BA-69E225DED0A8}"/>
              </a:ext>
            </a:extLst>
          </p:cNvPr>
          <p:cNvSpPr/>
          <p:nvPr/>
        </p:nvSpPr>
        <p:spPr>
          <a:xfrm>
            <a:off x="3028156" y="222161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0CFC99-ACF0-4DEE-A998-99249DC40754}"/>
              </a:ext>
            </a:extLst>
          </p:cNvPr>
          <p:cNvSpPr/>
          <p:nvPr/>
        </p:nvSpPr>
        <p:spPr>
          <a:xfrm>
            <a:off x="5455883" y="243750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74656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EDCC7F8E-6279-4DF5-A806-208B8FD7C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65951" y="1153982"/>
            <a:ext cx="32178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8E0D2D1-10E7-4C5A-8AF4-DBAD7175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4800" y="3187570"/>
            <a:ext cx="3200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D7E420C-149E-4F97-9BE4-6FD81D91D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35976" y="2600195"/>
            <a:ext cx="15525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Pre-fill Forms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 hidden="1">
            <a:extLst>
              <a:ext uri="{FF2B5EF4-FFF2-40B4-BE49-F238E27FC236}">
                <a16:creationId xmlns:a16="http://schemas.microsoft.com/office/drawing/2014/main" id="{D2D6627D-E471-4295-BDD2-5720FEBFC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25" y="885695"/>
            <a:ext cx="6884987" cy="11541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E04CCF2E-2A81-4329-BA98-92D3530680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493" y="507870"/>
            <a:ext cx="6884988" cy="0"/>
          </a:xfrm>
          <a:prstGeom prst="line">
            <a:avLst/>
          </a:prstGeom>
          <a:noFill/>
          <a:ln w="38100" algn="ctr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BF813FD6-0011-4D9A-B4B4-A728AB966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768" y="250695"/>
            <a:ext cx="4776788" cy="762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Health Modules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466" name="Picture 10">
            <a:extLst>
              <a:ext uri="{FF2B5EF4-FFF2-40B4-BE49-F238E27FC236}">
                <a16:creationId xmlns:a16="http://schemas.microsoft.com/office/drawing/2014/main" id="{57E53657-BB34-4315-A261-8C39D6B71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" y="3150894"/>
            <a:ext cx="6203950" cy="15113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0D035BAF-76EF-4B7C-B7F0-17EBFC019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007" y="2707869"/>
            <a:ext cx="3870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ernard MT Condensed" panose="02050806060905020404" pitchFamily="18" charset="0"/>
              </a:rPr>
              <a:t>Health History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468" name="Picture 12">
            <a:extLst>
              <a:ext uri="{FF2B5EF4-FFF2-40B4-BE49-F238E27FC236}">
                <a16:creationId xmlns:a16="http://schemas.microsoft.com/office/drawing/2014/main" id="{81791D72-B26C-4BEA-AF69-064F5D96E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0" y="4798442"/>
            <a:ext cx="6191250" cy="18224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9" name="Picture 13">
            <a:extLst>
              <a:ext uri="{FF2B5EF4-FFF2-40B4-BE49-F238E27FC236}">
                <a16:creationId xmlns:a16="http://schemas.microsoft.com/office/drawing/2014/main" id="{512446F5-5AE1-4664-B368-662E89756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" y="6700345"/>
            <a:ext cx="5842000" cy="1346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70" name="Picture 14">
            <a:extLst>
              <a:ext uri="{FF2B5EF4-FFF2-40B4-BE49-F238E27FC236}">
                <a16:creationId xmlns:a16="http://schemas.microsoft.com/office/drawing/2014/main" id="{8D083B60-AB20-4B93-AEE0-1DC74E2EF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9763" y="4548058"/>
            <a:ext cx="2876550" cy="927100"/>
          </a:xfrm>
          <a:prstGeom prst="rect">
            <a:avLst/>
          </a:prstGeom>
          <a:noFill/>
          <a:ln w="88900" cap="sq" algn="ctr">
            <a:solidFill>
              <a:srgbClr val="FFFFFF"/>
            </a:solidFill>
            <a:miter lim="800000"/>
            <a:headEnd/>
            <a:tailEnd/>
          </a:ln>
          <a:effectLst>
            <a:outerShdw blurRad="54991" dist="1778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9300FEB-6E50-49E5-B847-17864AB0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2FDC-A97F-4B17-A9C1-5EEE7AF84899}" type="datetime1">
              <a:rPr lang="en-US" smtClean="0"/>
              <a:t>2/9/2020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157837A-FB3E-45A3-B1F5-835BCA341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7B05A18-B12B-4AAA-95DA-AC8167A3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24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F71FA8-131D-43C2-92C6-D26CB89AF8B6}"/>
              </a:ext>
            </a:extLst>
          </p:cNvPr>
          <p:cNvSpPr txBox="1"/>
          <p:nvPr/>
        </p:nvSpPr>
        <p:spPr>
          <a:xfrm>
            <a:off x="1091162" y="9376040"/>
            <a:ext cx="509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get a print out of your results-always go back to your “Attachments”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726A23-7267-4737-B475-18F0AD96CA24}"/>
              </a:ext>
            </a:extLst>
          </p:cNvPr>
          <p:cNvSpPr txBox="1"/>
          <p:nvPr/>
        </p:nvSpPr>
        <p:spPr>
          <a:xfrm>
            <a:off x="9813958" y="4723511"/>
            <a:ext cx="2597337" cy="337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Click on Participant then the Health tab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Click on the “Health History” tab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Add Health History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Fill out applicable information and get signatures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/>
              <a:t>Save as Attachment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194CA5-EE0D-473D-8DEC-53B9B189C2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553" y="1070023"/>
            <a:ext cx="4296583" cy="163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05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60AB8AAB-4A1B-4964-9D30-51D3ECB6B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88645" y="1274132"/>
            <a:ext cx="32178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D3D7ED2-B03F-4D8B-BF8A-BD216DC13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2106" y="3307720"/>
            <a:ext cx="3200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417D7B71-1AAF-44AB-9F4A-C47497463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58670" y="2720345"/>
            <a:ext cx="15525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Pre-fill Forms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85" name="Picture 5" descr="SNAGHTML5b5902">
            <a:extLst>
              <a:ext uri="{FF2B5EF4-FFF2-40B4-BE49-F238E27FC236}">
                <a16:creationId xmlns:a16="http://schemas.microsoft.com/office/drawing/2014/main" id="{43B95EA9-F3AB-437F-8AF9-1343AB7DE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" y="1189001"/>
            <a:ext cx="5086350" cy="435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F1E335E0-A3CF-4097-BAAB-1CF390FC7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92" y="6407150"/>
            <a:ext cx="1736725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487" name="Picture 7">
            <a:extLst>
              <a:ext uri="{FF2B5EF4-FFF2-40B4-BE49-F238E27FC236}">
                <a16:creationId xmlns:a16="http://schemas.microsoft.com/office/drawing/2014/main" id="{71572A43-B0DF-4B37-A817-8F85B2ED5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7" y="5981700"/>
            <a:ext cx="170180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20488" name="AutoShape 8">
            <a:extLst>
              <a:ext uri="{FF2B5EF4-FFF2-40B4-BE49-F238E27FC236}">
                <a16:creationId xmlns:a16="http://schemas.microsoft.com/office/drawing/2014/main" id="{AB54554C-1A18-4528-B3A8-707B52E86F4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15917" y="5862637"/>
            <a:ext cx="1371600" cy="140335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Text Box 9">
            <a:extLst>
              <a:ext uri="{FF2B5EF4-FFF2-40B4-BE49-F238E27FC236}">
                <a16:creationId xmlns:a16="http://schemas.microsoft.com/office/drawing/2014/main" id="{6F9189F9-169E-49BB-912E-C23D69FAD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017" y="5029200"/>
            <a:ext cx="1290637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Uncheck all | Then select the child you need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490" name="AutoShape 10">
            <a:extLst>
              <a:ext uri="{FF2B5EF4-FFF2-40B4-BE49-F238E27FC236}">
                <a16:creationId xmlns:a16="http://schemas.microsoft.com/office/drawing/2014/main" id="{089BD7D4-6112-4459-A074-23E5755E4BE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77554" y="5291137"/>
            <a:ext cx="2906713" cy="89693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6" name="Line 11">
            <a:extLst>
              <a:ext uri="{FF2B5EF4-FFF2-40B4-BE49-F238E27FC236}">
                <a16:creationId xmlns:a16="http://schemas.microsoft.com/office/drawing/2014/main" id="{68A74814-55C7-4A65-BD32-5B1F46CB2C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371" y="589522"/>
            <a:ext cx="6884987" cy="0"/>
          </a:xfrm>
          <a:prstGeom prst="line">
            <a:avLst/>
          </a:prstGeom>
          <a:noFill/>
          <a:ln w="38100" algn="ctr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5EF0BA11-B032-44CA-A66F-A683C619C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84" y="22785"/>
            <a:ext cx="5681662" cy="113347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Health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Pre-filled 1105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3" name="Picture 13">
            <a:extLst>
              <a:ext uri="{FF2B5EF4-FFF2-40B4-BE49-F238E27FC236}">
                <a16:creationId xmlns:a16="http://schemas.microsoft.com/office/drawing/2014/main" id="{2C885216-4059-4A70-B546-F4081033F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2457" y="4668207"/>
            <a:ext cx="2876550" cy="927100"/>
          </a:xfrm>
          <a:prstGeom prst="rect">
            <a:avLst/>
          </a:prstGeom>
          <a:noFill/>
          <a:ln w="88900" cap="sq" algn="ctr">
            <a:solidFill>
              <a:srgbClr val="FFFFFF"/>
            </a:solidFill>
            <a:miter lim="800000"/>
            <a:headEnd/>
            <a:tailEnd/>
          </a:ln>
          <a:effectLst>
            <a:outerShdw blurRad="54991" dist="1778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C29D6E4-12D2-4172-834E-39B93172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CDBF-FC0F-49F8-BBD3-10220FA872A2}" type="datetime1">
              <a:rPr lang="en-US" smtClean="0"/>
              <a:t>2/9/2020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5908AD0-90FA-4091-B496-DE3311F6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B8C4CCD-1EC7-45C8-8534-E006A3D0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25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6DAB6D-2A3C-4E42-BE1A-5B7475CCCBC7}"/>
              </a:ext>
            </a:extLst>
          </p:cNvPr>
          <p:cNvSpPr txBox="1"/>
          <p:nvPr/>
        </p:nvSpPr>
        <p:spPr>
          <a:xfrm>
            <a:off x="5110828" y="6042822"/>
            <a:ext cx="2597337" cy="3607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In reports-type in 1105 | Fill out all applicable information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the “Individuals tab”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Uncheck to de-select all children and only check the child you need a Pre-filled form for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Preview-and only type the pages you need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8382C38-C383-4C0A-BA70-85C946E42FE8}"/>
              </a:ext>
            </a:extLst>
          </p:cNvPr>
          <p:cNvSpPr/>
          <p:nvPr/>
        </p:nvSpPr>
        <p:spPr>
          <a:xfrm>
            <a:off x="4727645" y="571929"/>
            <a:ext cx="3069897" cy="1279596"/>
          </a:xfrm>
          <a:prstGeom prst="homePlat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Most Health forms reside in the Pre-filled forms </a:t>
            </a:r>
          </a:p>
        </p:txBody>
      </p:sp>
    </p:spTree>
    <p:extLst>
      <p:ext uri="{BB962C8B-B14F-4D97-AF65-F5344CB8AC3E}">
        <p14:creationId xmlns:p14="http://schemas.microsoft.com/office/powerpoint/2010/main" val="2697439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60AB8AAB-4A1B-4964-9D30-51D3ECB6B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88645" y="1274132"/>
            <a:ext cx="32178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D3D7ED2-B03F-4D8B-BF8A-BD216DC13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2106" y="3307720"/>
            <a:ext cx="3200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417D7B71-1AAF-44AB-9F4A-C47497463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58670" y="2720345"/>
            <a:ext cx="15525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Pre-fill Forms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Line 11">
            <a:extLst>
              <a:ext uri="{FF2B5EF4-FFF2-40B4-BE49-F238E27FC236}">
                <a16:creationId xmlns:a16="http://schemas.microsoft.com/office/drawing/2014/main" id="{68A74814-55C7-4A65-BD32-5B1F46CB2C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371" y="589522"/>
            <a:ext cx="6884987" cy="0"/>
          </a:xfrm>
          <a:prstGeom prst="line">
            <a:avLst/>
          </a:prstGeom>
          <a:noFill/>
          <a:ln w="38100" algn="ctr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5EF0BA11-B032-44CA-A66F-A683C619C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84" y="22785"/>
            <a:ext cx="5681662" cy="113347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Health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Pre-filled 1105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3" name="Picture 13">
            <a:extLst>
              <a:ext uri="{FF2B5EF4-FFF2-40B4-BE49-F238E27FC236}">
                <a16:creationId xmlns:a16="http://schemas.microsoft.com/office/drawing/2014/main" id="{2C885216-4059-4A70-B546-F4081033F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2457" y="4668207"/>
            <a:ext cx="2876550" cy="927100"/>
          </a:xfrm>
          <a:prstGeom prst="rect">
            <a:avLst/>
          </a:prstGeom>
          <a:noFill/>
          <a:ln w="88900" cap="sq" algn="ctr">
            <a:solidFill>
              <a:srgbClr val="FFFFFF"/>
            </a:solidFill>
            <a:miter lim="800000"/>
            <a:headEnd/>
            <a:tailEnd/>
          </a:ln>
          <a:effectLst>
            <a:outerShdw blurRad="54991" dist="1778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C29D6E4-12D2-4172-834E-39B93172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CDBF-FC0F-49F8-BBD3-10220FA872A2}" type="datetime1">
              <a:rPr lang="en-US" smtClean="0"/>
              <a:t>2/9/2020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5908AD0-90FA-4091-B496-DE3311F6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B8C4CCD-1EC7-45C8-8534-E006A3D0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26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6DAB6D-2A3C-4E42-BE1A-5B7475CCCBC7}"/>
              </a:ext>
            </a:extLst>
          </p:cNvPr>
          <p:cNvSpPr txBox="1"/>
          <p:nvPr/>
        </p:nvSpPr>
        <p:spPr>
          <a:xfrm>
            <a:off x="10585355" y="3602367"/>
            <a:ext cx="2597337" cy="3607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In reports-type in 1105 | Fill out all applicable information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the “Individuals tab”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Uncheck to de-select all children and only check the child you need a Pre-filled form for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Preview-and only type the pages you need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8382C38-C383-4C0A-BA70-85C946E42FE8}"/>
              </a:ext>
            </a:extLst>
          </p:cNvPr>
          <p:cNvSpPr/>
          <p:nvPr/>
        </p:nvSpPr>
        <p:spPr>
          <a:xfrm>
            <a:off x="5197404" y="1446703"/>
            <a:ext cx="1568683" cy="407613"/>
          </a:xfrm>
          <a:prstGeom prst="homePlat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Physical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45AF0B-BAD5-4420-BF91-1B2DA7351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7579"/>
            <a:ext cx="5257801" cy="2597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95B972-970E-4188-A800-9477739B7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" y="4159971"/>
            <a:ext cx="5499848" cy="2618678"/>
          </a:xfrm>
          <a:prstGeom prst="rect">
            <a:avLst/>
          </a:prstGeom>
        </p:spPr>
      </p:pic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2085CAAB-7EAC-4DCE-8BA5-F16992DB35D0}"/>
              </a:ext>
            </a:extLst>
          </p:cNvPr>
          <p:cNvSpPr/>
          <p:nvPr/>
        </p:nvSpPr>
        <p:spPr>
          <a:xfrm>
            <a:off x="5257801" y="5265503"/>
            <a:ext cx="1568683" cy="407613"/>
          </a:xfrm>
          <a:prstGeom prst="homePlat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Seizure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49CF1E-39C9-472F-BB4E-DC5732E92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01" y="7110948"/>
            <a:ext cx="5356616" cy="27313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C9C142-C15E-4BD9-802D-71EE7E6E1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142" y="3989217"/>
            <a:ext cx="5499848" cy="2618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393EE0E-DDE9-4330-8532-3CB7C96E4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02" y="7019523"/>
            <a:ext cx="5356616" cy="273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4ED06051-1F3B-4897-8B61-E7309F34A622}"/>
              </a:ext>
            </a:extLst>
          </p:cNvPr>
          <p:cNvSpPr/>
          <p:nvPr/>
        </p:nvSpPr>
        <p:spPr>
          <a:xfrm>
            <a:off x="5467706" y="7464451"/>
            <a:ext cx="1568683" cy="407613"/>
          </a:xfrm>
          <a:prstGeom prst="homePlat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Medication</a:t>
            </a:r>
          </a:p>
        </p:txBody>
      </p:sp>
    </p:spTree>
    <p:extLst>
      <p:ext uri="{BB962C8B-B14F-4D97-AF65-F5344CB8AC3E}">
        <p14:creationId xmlns:p14="http://schemas.microsoft.com/office/powerpoint/2010/main" val="1644177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60AB8AAB-4A1B-4964-9D30-51D3ECB6B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88645" y="1274132"/>
            <a:ext cx="32178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D3D7ED2-B03F-4D8B-BF8A-BD216DC13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2106" y="3307720"/>
            <a:ext cx="3200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417D7B71-1AAF-44AB-9F4A-C47497463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58670" y="2720345"/>
            <a:ext cx="15525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Pre-fill Forms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Line 11">
            <a:extLst>
              <a:ext uri="{FF2B5EF4-FFF2-40B4-BE49-F238E27FC236}">
                <a16:creationId xmlns:a16="http://schemas.microsoft.com/office/drawing/2014/main" id="{68A74814-55C7-4A65-BD32-5B1F46CB2C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371" y="589522"/>
            <a:ext cx="6884987" cy="0"/>
          </a:xfrm>
          <a:prstGeom prst="line">
            <a:avLst/>
          </a:prstGeom>
          <a:noFill/>
          <a:ln w="38100" algn="ctr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5EF0BA11-B032-44CA-A66F-A683C619C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84" y="22785"/>
            <a:ext cx="5681662" cy="113347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Health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Pre-filled 1105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3" name="Picture 13">
            <a:extLst>
              <a:ext uri="{FF2B5EF4-FFF2-40B4-BE49-F238E27FC236}">
                <a16:creationId xmlns:a16="http://schemas.microsoft.com/office/drawing/2014/main" id="{2C885216-4059-4A70-B546-F4081033F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2457" y="4668207"/>
            <a:ext cx="2876550" cy="927100"/>
          </a:xfrm>
          <a:prstGeom prst="rect">
            <a:avLst/>
          </a:prstGeom>
          <a:noFill/>
          <a:ln w="88900" cap="sq" algn="ctr">
            <a:solidFill>
              <a:srgbClr val="FFFFFF"/>
            </a:solidFill>
            <a:miter lim="800000"/>
            <a:headEnd/>
            <a:tailEnd/>
          </a:ln>
          <a:effectLst>
            <a:outerShdw blurRad="54991" dist="1778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C29D6E4-12D2-4172-834E-39B93172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CDBF-FC0F-49F8-BBD3-10220FA872A2}" type="datetime1">
              <a:rPr lang="en-US" smtClean="0"/>
              <a:t>2/9/2020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5908AD0-90FA-4091-B496-DE3311F6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B8C4CCD-1EC7-45C8-8534-E006A3D0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27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6DAB6D-2A3C-4E42-BE1A-5B7475CCCBC7}"/>
              </a:ext>
            </a:extLst>
          </p:cNvPr>
          <p:cNvSpPr txBox="1"/>
          <p:nvPr/>
        </p:nvSpPr>
        <p:spPr>
          <a:xfrm>
            <a:off x="10585355" y="3602367"/>
            <a:ext cx="2597337" cy="3607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In reports-type in 1105 | Fill out all applicable information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the “Individuals tab”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Uncheck to de-select all children and only check the child you need a Pre-filled form for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Preview-and only type the pages you need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8382C38-C383-4C0A-BA70-85C946E42FE8}"/>
              </a:ext>
            </a:extLst>
          </p:cNvPr>
          <p:cNvSpPr/>
          <p:nvPr/>
        </p:nvSpPr>
        <p:spPr>
          <a:xfrm>
            <a:off x="5400093" y="1877586"/>
            <a:ext cx="2056244" cy="407613"/>
          </a:xfrm>
          <a:prstGeom prst="homePlat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Oral Health Form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2085CAAB-7EAC-4DCE-8BA5-F16992DB35D0}"/>
              </a:ext>
            </a:extLst>
          </p:cNvPr>
          <p:cNvSpPr/>
          <p:nvPr/>
        </p:nvSpPr>
        <p:spPr>
          <a:xfrm>
            <a:off x="5562346" y="6066975"/>
            <a:ext cx="1999263" cy="407613"/>
          </a:xfrm>
          <a:prstGeom prst="homePlat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Seizure Action Plan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3A88EA-9059-4747-B568-4C637CD06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64" y="1667622"/>
            <a:ext cx="5044033" cy="2558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65F8EC-F104-4EC1-BC41-A11BA67AD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41" y="4841788"/>
            <a:ext cx="5339503" cy="2962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3506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60AB8AAB-4A1B-4964-9D30-51D3ECB6B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88645" y="1274132"/>
            <a:ext cx="32178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D3D7ED2-B03F-4D8B-BF8A-BD216DC13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2106" y="3307720"/>
            <a:ext cx="3200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417D7B71-1AAF-44AB-9F4A-C47497463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58670" y="2720345"/>
            <a:ext cx="15525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Pre-fill Forms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Line 11">
            <a:extLst>
              <a:ext uri="{FF2B5EF4-FFF2-40B4-BE49-F238E27FC236}">
                <a16:creationId xmlns:a16="http://schemas.microsoft.com/office/drawing/2014/main" id="{68A74814-55C7-4A65-BD32-5B1F46CB2C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371" y="589522"/>
            <a:ext cx="6884987" cy="0"/>
          </a:xfrm>
          <a:prstGeom prst="line">
            <a:avLst/>
          </a:prstGeom>
          <a:noFill/>
          <a:ln w="38100" algn="ctr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5EF0BA11-B032-44CA-A66F-A683C619C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84" y="22785"/>
            <a:ext cx="5681662" cy="113347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Health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Pre-filled 1105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3" name="Picture 13">
            <a:extLst>
              <a:ext uri="{FF2B5EF4-FFF2-40B4-BE49-F238E27FC236}">
                <a16:creationId xmlns:a16="http://schemas.microsoft.com/office/drawing/2014/main" id="{2C885216-4059-4A70-B546-F4081033F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2457" y="4668207"/>
            <a:ext cx="2876550" cy="927100"/>
          </a:xfrm>
          <a:prstGeom prst="rect">
            <a:avLst/>
          </a:prstGeom>
          <a:noFill/>
          <a:ln w="88900" cap="sq" algn="ctr">
            <a:solidFill>
              <a:srgbClr val="FFFFFF"/>
            </a:solidFill>
            <a:miter lim="800000"/>
            <a:headEnd/>
            <a:tailEnd/>
          </a:ln>
          <a:effectLst>
            <a:outerShdw blurRad="54991" dist="1778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C29D6E4-12D2-4172-834E-39B93172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CDBF-FC0F-49F8-BBD3-10220FA872A2}" type="datetime1">
              <a:rPr lang="en-US" smtClean="0"/>
              <a:t>2/9/2020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5908AD0-90FA-4091-B496-DE3311F6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B8C4CCD-1EC7-45C8-8534-E006A3D0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28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6DAB6D-2A3C-4E42-BE1A-5B7475CCCBC7}"/>
              </a:ext>
            </a:extLst>
          </p:cNvPr>
          <p:cNvSpPr txBox="1"/>
          <p:nvPr/>
        </p:nvSpPr>
        <p:spPr>
          <a:xfrm>
            <a:off x="10585355" y="3602367"/>
            <a:ext cx="2597337" cy="3607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In reports-type in 1105 | Fill out all applicable information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the “Individuals tab”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Uncheck to de-select all children and only check the child you need a Pre-filled form for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Preview-and only type the pages you need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8382C38-C383-4C0A-BA70-85C946E42FE8}"/>
              </a:ext>
            </a:extLst>
          </p:cNvPr>
          <p:cNvSpPr/>
          <p:nvPr/>
        </p:nvSpPr>
        <p:spPr>
          <a:xfrm>
            <a:off x="5197404" y="1446703"/>
            <a:ext cx="2056244" cy="407613"/>
          </a:xfrm>
          <a:prstGeom prst="homePlat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Medication Log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2085CAAB-7EAC-4DCE-8BA5-F16992DB35D0}"/>
              </a:ext>
            </a:extLst>
          </p:cNvPr>
          <p:cNvSpPr/>
          <p:nvPr/>
        </p:nvSpPr>
        <p:spPr>
          <a:xfrm>
            <a:off x="5126698" y="5290447"/>
            <a:ext cx="1999263" cy="407613"/>
          </a:xfrm>
          <a:prstGeom prst="homePlat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Allergy Action Plan</a:t>
            </a: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4ED06051-1F3B-4897-8B61-E7309F34A622}"/>
              </a:ext>
            </a:extLst>
          </p:cNvPr>
          <p:cNvSpPr/>
          <p:nvPr/>
        </p:nvSpPr>
        <p:spPr>
          <a:xfrm>
            <a:off x="5126698" y="8040940"/>
            <a:ext cx="1568683" cy="407613"/>
          </a:xfrm>
          <a:prstGeom prst="homePlat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Asthma Action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34533-2861-453F-BE69-F611A7B66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50" y="1043714"/>
            <a:ext cx="4978261" cy="2567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3154BB-6985-4A00-8158-95B8CBAD0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82" y="3856369"/>
            <a:ext cx="5077220" cy="2772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76F7B0-703C-41ED-A9B9-F0DC4552A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50" y="6873556"/>
            <a:ext cx="5077220" cy="2885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502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0FCB9F2-9CEE-4E8D-A4BA-C59D62CC8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19" y="117601"/>
            <a:ext cx="5557837" cy="70154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Nutrition modules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9F69960F-1BF4-4D99-A16F-6056D9F88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7" y="819146"/>
            <a:ext cx="6019800" cy="111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A93BD3-9321-49ED-BFC8-B262BDB1F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FED3-2CEF-41A4-B307-F3796860B360}" type="datetime1">
              <a:rPr lang="en-US" smtClean="0"/>
              <a:t>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7A25C-18D3-49A2-9E40-003CA18C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D3DA3-6164-4523-B17E-8D1407A03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2DC953-95DF-48DF-A824-A0C9BED58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5148"/>
            <a:ext cx="4924934" cy="7420109"/>
          </a:xfrm>
          <a:prstGeom prst="rect">
            <a:avLst/>
          </a:prstGeom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1BEBB258-C2A0-4EC4-A37C-7041AE5B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056401"/>
            <a:ext cx="5651500" cy="177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1FF4FB-AEFA-407C-841E-AB4E71816FB1}"/>
              </a:ext>
            </a:extLst>
          </p:cNvPr>
          <p:cNvSpPr txBox="1"/>
          <p:nvPr/>
        </p:nvSpPr>
        <p:spPr>
          <a:xfrm>
            <a:off x="1091162" y="9376040"/>
            <a:ext cx="509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get a print out of your results-always go back to your “Attachments”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79CDAD-A07C-4926-9075-DE7B2C0F32B7}"/>
              </a:ext>
            </a:extLst>
          </p:cNvPr>
          <p:cNvSpPr txBox="1"/>
          <p:nvPr/>
        </p:nvSpPr>
        <p:spPr>
          <a:xfrm>
            <a:off x="4656311" y="4695489"/>
            <a:ext cx="2597337" cy="3607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In reports-type in 1104 | Fill out all applicable information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the “Individuals tab”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Uncheck to de-select all children and only check the child you need a Pre-filled form for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Preview-and only type the pages you need</a:t>
            </a:r>
          </a:p>
        </p:txBody>
      </p:sp>
    </p:spTree>
    <p:extLst>
      <p:ext uri="{BB962C8B-B14F-4D97-AF65-F5344CB8AC3E}">
        <p14:creationId xmlns:p14="http://schemas.microsoft.com/office/powerpoint/2010/main" val="410081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27B5397-0024-4D48-8B9C-7A365AF467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056260"/>
              </p:ext>
            </p:extLst>
          </p:nvPr>
        </p:nvGraphicFramePr>
        <p:xfrm>
          <a:off x="489222" y="864973"/>
          <a:ext cx="6047502" cy="8822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A6910D6C-AA21-48E0-9A03-E1CEC3453A88}"/>
              </a:ext>
            </a:extLst>
          </p:cNvPr>
          <p:cNvSpPr/>
          <p:nvPr/>
        </p:nvSpPr>
        <p:spPr>
          <a:xfrm>
            <a:off x="252295" y="2123347"/>
            <a:ext cx="603501" cy="540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9BFE415-D7F8-4722-9C09-0BB563A3D195}"/>
              </a:ext>
            </a:extLst>
          </p:cNvPr>
          <p:cNvSpPr/>
          <p:nvPr/>
        </p:nvSpPr>
        <p:spPr>
          <a:xfrm>
            <a:off x="252295" y="3922426"/>
            <a:ext cx="603501" cy="540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27A4A0-5E74-42D3-BBA2-8A5B9532E302}"/>
              </a:ext>
            </a:extLst>
          </p:cNvPr>
          <p:cNvSpPr/>
          <p:nvPr/>
        </p:nvSpPr>
        <p:spPr>
          <a:xfrm>
            <a:off x="252295" y="324269"/>
            <a:ext cx="603501" cy="540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22A521-9BF6-40DE-8327-62D5A82C0019}"/>
              </a:ext>
            </a:extLst>
          </p:cNvPr>
          <p:cNvSpPr/>
          <p:nvPr/>
        </p:nvSpPr>
        <p:spPr>
          <a:xfrm>
            <a:off x="252295" y="5721505"/>
            <a:ext cx="603501" cy="540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1B5494-9FC5-44D0-9ACC-E6D1F72DEE90}"/>
              </a:ext>
            </a:extLst>
          </p:cNvPr>
          <p:cNvSpPr/>
          <p:nvPr/>
        </p:nvSpPr>
        <p:spPr>
          <a:xfrm>
            <a:off x="252295" y="7434249"/>
            <a:ext cx="603501" cy="540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90C25A6-FB2B-406C-9173-D642ADAB9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434E-62DC-455B-97B3-016E72A9628F}" type="datetime1">
              <a:rPr lang="en-US" smtClean="0"/>
              <a:t>2/9/2020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2C260CC-D64A-4E9B-ACF0-D761A16E2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E992D3-A05C-43E6-9E1F-3F78B525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70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584C532B-23A6-4A5C-9D73-583A2FAFB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53218" y="1159440"/>
            <a:ext cx="32178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54CCEFC3-E06B-4633-9FC0-D16F9F63F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7533" y="3193028"/>
            <a:ext cx="3200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CC9C7F2-68CF-4542-ACEB-A1A7B7F33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23243" y="2605653"/>
            <a:ext cx="15525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Pre-fill Forms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10EA82AF-5C97-4F5C-8A7B-0150ADC44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008" y="903852"/>
            <a:ext cx="6884987" cy="0"/>
          </a:xfrm>
          <a:prstGeom prst="line">
            <a:avLst/>
          </a:prstGeom>
          <a:noFill/>
          <a:ln w="38100" algn="ctr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8DBD6D6A-A329-40E8-9874-E9A43751B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83" y="135104"/>
            <a:ext cx="5557837" cy="113347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Nutrition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Reports 1104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511" name="Picture 7">
            <a:extLst>
              <a:ext uri="{FF2B5EF4-FFF2-40B4-BE49-F238E27FC236}">
                <a16:creationId xmlns:a16="http://schemas.microsoft.com/office/drawing/2014/main" id="{5AF8DB5F-91BB-4E61-A91C-425025C9D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8" y="1434077"/>
            <a:ext cx="435610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0F3FA713-1D73-44FF-9C24-AB6478E90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7030" y="4553515"/>
            <a:ext cx="2876550" cy="927100"/>
          </a:xfrm>
          <a:prstGeom prst="rect">
            <a:avLst/>
          </a:prstGeom>
          <a:noFill/>
          <a:ln w="88900" cap="sq" algn="ctr">
            <a:solidFill>
              <a:srgbClr val="FFFFFF"/>
            </a:solidFill>
            <a:miter lim="800000"/>
            <a:headEnd/>
            <a:tailEnd/>
          </a:ln>
          <a:effectLst>
            <a:outerShdw blurRad="54991" dist="1778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pic>
        <p:nvPicPr>
          <p:cNvPr id="21514" name="Picture 10" descr="SNAGHTML19af14b">
            <a:extLst>
              <a:ext uri="{FF2B5EF4-FFF2-40B4-BE49-F238E27FC236}">
                <a16:creationId xmlns:a16="http://schemas.microsoft.com/office/drawing/2014/main" id="{6D58387E-29C9-446A-BAE4-6749F88E3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3" y="2800915"/>
            <a:ext cx="3667125" cy="40862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id="{584C252A-B2DC-4A3F-889B-9D45DAEB7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408" y="7639615"/>
            <a:ext cx="1736725" cy="11985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7628F39B-230A-45C5-8584-70A92588F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3" y="7214165"/>
            <a:ext cx="1701800" cy="26035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21517" name="AutoShape 13">
            <a:extLst>
              <a:ext uri="{FF2B5EF4-FFF2-40B4-BE49-F238E27FC236}">
                <a16:creationId xmlns:a16="http://schemas.microsoft.com/office/drawing/2014/main" id="{46BFAB8C-7766-43F0-9C47-F9E2431DDD5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95520" y="7095103"/>
            <a:ext cx="1371600" cy="1404937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7" name="Text Box 14">
            <a:extLst>
              <a:ext uri="{FF2B5EF4-FFF2-40B4-BE49-F238E27FC236}">
                <a16:creationId xmlns:a16="http://schemas.microsoft.com/office/drawing/2014/main" id="{7BA0DCE4-AFA5-4C97-B72B-3C3A4FE0F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620" y="6261665"/>
            <a:ext cx="12890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Uncheck all | Then select the child you need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1519" name="AutoShape 15">
            <a:extLst>
              <a:ext uri="{FF2B5EF4-FFF2-40B4-BE49-F238E27FC236}">
                <a16:creationId xmlns:a16="http://schemas.microsoft.com/office/drawing/2014/main" id="{49F1399E-1E1C-47AB-8F4F-B7A220C396E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55570" y="6523603"/>
            <a:ext cx="2906713" cy="898525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50591FE-E56C-4580-9F09-2ABE66C76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EC47-56FE-4EB2-A4A8-CBF0A6351610}" type="datetime1">
              <a:rPr lang="en-US" smtClean="0"/>
              <a:t>2/9/2020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874CF51-9F05-487A-9B27-CB928394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7ECBF02-20B2-4064-8B07-F464357C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30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21468D-B2BE-41C9-AE5E-338F97F0367E}"/>
              </a:ext>
            </a:extLst>
          </p:cNvPr>
          <p:cNvSpPr txBox="1"/>
          <p:nvPr/>
        </p:nvSpPr>
        <p:spPr>
          <a:xfrm>
            <a:off x="1091162" y="9376040"/>
            <a:ext cx="509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get a print out of your results-always go back to your “Attachments”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683679-C6D3-4E59-8937-6BC46A94F29B}"/>
              </a:ext>
            </a:extLst>
          </p:cNvPr>
          <p:cNvSpPr txBox="1"/>
          <p:nvPr/>
        </p:nvSpPr>
        <p:spPr>
          <a:xfrm>
            <a:off x="4888929" y="2368324"/>
            <a:ext cx="2597337" cy="3607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In reports-type in 1104 | Fill out all applicable information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the “Individuals tab”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Uncheck to de-select all children and only check the child you need a Pre-filled form for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Preview-and only type the pages you need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DB54BF-4C3D-4F9A-87D4-EFCC535CE035}"/>
              </a:ext>
            </a:extLst>
          </p:cNvPr>
          <p:cNvSpPr/>
          <p:nvPr/>
        </p:nvSpPr>
        <p:spPr>
          <a:xfrm>
            <a:off x="544583" y="1622990"/>
            <a:ext cx="148850" cy="301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29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D14A55-B433-4362-A821-D63DB58BE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7" y="1418849"/>
            <a:ext cx="6858001" cy="3670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2E9F6B51-A3CE-4B9C-8363-A27B839E39E8}"/>
              </a:ext>
            </a:extLst>
          </p:cNvPr>
          <p:cNvSpPr/>
          <p:nvPr/>
        </p:nvSpPr>
        <p:spPr>
          <a:xfrm rot="16200000">
            <a:off x="2187749" y="2433917"/>
            <a:ext cx="2670024" cy="685800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9979F90-99AA-4ABA-BD05-CE7A83E38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8" y="155316"/>
            <a:ext cx="5557837" cy="70154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Disabilities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9C33-779D-4C12-905F-73A065D02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33D7-4481-491B-9337-3263E1DC4F30}" type="datetime1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D6461-E922-40AA-B139-16F9003A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002B9-6DDE-456A-B3CA-C7717CCB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49771F-DF87-4B18-B8B6-E9F352DC5774}"/>
              </a:ext>
            </a:extLst>
          </p:cNvPr>
          <p:cNvSpPr txBox="1"/>
          <p:nvPr/>
        </p:nvSpPr>
        <p:spPr>
          <a:xfrm>
            <a:off x="426677" y="5862918"/>
            <a:ext cx="5866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IEP | IFSP must be manually attached to a participant – all concerns  and activities must be documented in ChildPlus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5A848-543F-4CC2-9FBB-A4D439A324EB}"/>
              </a:ext>
            </a:extLst>
          </p:cNvPr>
          <p:cNvSpPr txBox="1"/>
          <p:nvPr/>
        </p:nvSpPr>
        <p:spPr>
          <a:xfrm>
            <a:off x="1091162" y="9376040"/>
            <a:ext cx="509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get a print out of your results-always go back to your “Attachments”</a:t>
            </a:r>
          </a:p>
        </p:txBody>
      </p:sp>
    </p:spTree>
    <p:extLst>
      <p:ext uri="{BB962C8B-B14F-4D97-AF65-F5344CB8AC3E}">
        <p14:creationId xmlns:p14="http://schemas.microsoft.com/office/powerpoint/2010/main" val="1543636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FAE5A8-A9F5-45DF-AAC0-B2B9093CF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5" y="1051873"/>
            <a:ext cx="7367417" cy="2361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61442568-86DE-4A79-A925-8B07F8043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908" y="111390"/>
            <a:ext cx="3737297" cy="70154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Mental Health-ASQ-SE2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D6721-C478-4B97-AAF0-E2F20AB78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08" y="3586528"/>
            <a:ext cx="6858001" cy="4444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0155FA-6282-4948-A717-F53A5BEB4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65" y="8090277"/>
            <a:ext cx="7237049" cy="1832499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2F9840-E22F-4688-9FA1-EF5C1D5CB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3454-4F73-4CE7-8DAE-6A452109418D}" type="datetime1">
              <a:rPr lang="en-US" smtClean="0"/>
              <a:t>2/9/2020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D57AC1-BA88-4516-A6CC-00058CA8F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602F0F-725C-4ED6-B9E7-1C9E4CFC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32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99449B-7F1F-4727-82B4-BCAF41C4C965}"/>
              </a:ext>
            </a:extLst>
          </p:cNvPr>
          <p:cNvSpPr/>
          <p:nvPr/>
        </p:nvSpPr>
        <p:spPr>
          <a:xfrm>
            <a:off x="-1869141" y="69924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B9E234A-6FCF-4FF2-92F4-CCF01789766E}"/>
              </a:ext>
            </a:extLst>
          </p:cNvPr>
          <p:cNvSpPr/>
          <p:nvPr/>
        </p:nvSpPr>
        <p:spPr>
          <a:xfrm>
            <a:off x="3264189" y="115644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E64457-9016-40E8-9997-B8C0EBA13FA4}"/>
              </a:ext>
            </a:extLst>
          </p:cNvPr>
          <p:cNvSpPr/>
          <p:nvPr/>
        </p:nvSpPr>
        <p:spPr>
          <a:xfrm>
            <a:off x="3927398" y="161364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1EC3484-666D-47B0-A351-2CADEE3BC166}"/>
              </a:ext>
            </a:extLst>
          </p:cNvPr>
          <p:cNvSpPr/>
          <p:nvPr/>
        </p:nvSpPr>
        <p:spPr>
          <a:xfrm>
            <a:off x="3786572" y="234712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77328D-40F9-4862-BF3E-69A86FA4B62A}"/>
              </a:ext>
            </a:extLst>
          </p:cNvPr>
          <p:cNvSpPr txBox="1"/>
          <p:nvPr/>
        </p:nvSpPr>
        <p:spPr>
          <a:xfrm>
            <a:off x="5476565" y="3952310"/>
            <a:ext cx="2203760" cy="39307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Participant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Go to the mental health tab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the Module ASQ-SE2 Results Letter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Add ASQ-SE2 results letter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Complete data entry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Always save as an attachment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Next page is “result”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4ED51B-CDAF-47B1-A573-1F9FA5BA0E77}"/>
              </a:ext>
            </a:extLst>
          </p:cNvPr>
          <p:cNvSpPr/>
          <p:nvPr/>
        </p:nvSpPr>
        <p:spPr>
          <a:xfrm>
            <a:off x="6528227" y="207084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9B6D64D-4ADB-4F22-B10E-C4AFA2EADCAE}"/>
              </a:ext>
            </a:extLst>
          </p:cNvPr>
          <p:cNvSpPr/>
          <p:nvPr/>
        </p:nvSpPr>
        <p:spPr>
          <a:xfrm>
            <a:off x="4015172" y="409957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FD53F4-68DE-46B4-A7D7-6058C4C5F5CB}"/>
              </a:ext>
            </a:extLst>
          </p:cNvPr>
          <p:cNvSpPr/>
          <p:nvPr/>
        </p:nvSpPr>
        <p:spPr>
          <a:xfrm>
            <a:off x="3049893" y="924145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87129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E2E0EA-3BA0-48F7-B8D2-862C5B265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88" y="2326208"/>
            <a:ext cx="6033905" cy="5211414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EAB46484-1778-4CEE-8007-61F83815B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65" y="262283"/>
            <a:ext cx="3737297" cy="70154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Mental Health-ASQ-SE2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4DC06-EF7F-4BF3-B806-70138881E4D4}"/>
              </a:ext>
            </a:extLst>
          </p:cNvPr>
          <p:cNvSpPr txBox="1"/>
          <p:nvPr/>
        </p:nvSpPr>
        <p:spPr>
          <a:xfrm>
            <a:off x="1810875" y="1259005"/>
            <a:ext cx="2946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Results Letter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48560-5DFE-40EA-8D1B-33B82815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4CFC-2768-47EF-8C69-0F86FD25942E}" type="datetime1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EE8CD-423C-40F2-8CCA-49406C62F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51C24-5CFE-4926-9731-BBF5E1585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33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9B8507-463B-49CB-890B-A753F6963BB8}"/>
              </a:ext>
            </a:extLst>
          </p:cNvPr>
          <p:cNvSpPr/>
          <p:nvPr/>
        </p:nvSpPr>
        <p:spPr>
          <a:xfrm>
            <a:off x="3840162" y="38445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B2E6A7-2BB7-4E53-A3D4-8D748B2E7987}"/>
              </a:ext>
            </a:extLst>
          </p:cNvPr>
          <p:cNvSpPr txBox="1"/>
          <p:nvPr/>
        </p:nvSpPr>
        <p:spPr>
          <a:xfrm>
            <a:off x="1091162" y="9376040"/>
            <a:ext cx="509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get a print out of your results-always go back to your “Attachments”</a:t>
            </a:r>
          </a:p>
        </p:txBody>
      </p:sp>
    </p:spTree>
    <p:extLst>
      <p:ext uri="{BB962C8B-B14F-4D97-AF65-F5344CB8AC3E}">
        <p14:creationId xmlns:p14="http://schemas.microsoft.com/office/powerpoint/2010/main" val="31851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A5BAF7D-069A-4A6A-BE2D-57212894F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65" y="262283"/>
            <a:ext cx="5012832" cy="70154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Mental Health-Permission for Services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C7835-DF98-4D20-ABDD-90869E4AD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5" y="1052853"/>
            <a:ext cx="6656281" cy="21697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C30AD0-D21B-477B-960E-7C2B5F750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57" y="4949927"/>
            <a:ext cx="5772447" cy="44261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0702FE3-4C09-4814-81A8-990160CB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AB6B-FDC8-4161-AB5B-483035285C97}" type="datetime1">
              <a:rPr lang="en-US" smtClean="0"/>
              <a:t>2/9/2020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06D189B-8CC9-44D0-B0E7-C782657BC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98CFC2-2C1C-48AB-BB4E-5DF054D8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34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240E79-4B01-4E11-BFAA-1448D90F589C}"/>
              </a:ext>
            </a:extLst>
          </p:cNvPr>
          <p:cNvSpPr/>
          <p:nvPr/>
        </p:nvSpPr>
        <p:spPr>
          <a:xfrm>
            <a:off x="1755648" y="93121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53ECB74-D121-4994-A225-6B4A426C0FD4}"/>
              </a:ext>
            </a:extLst>
          </p:cNvPr>
          <p:cNvSpPr/>
          <p:nvPr/>
        </p:nvSpPr>
        <p:spPr>
          <a:xfrm>
            <a:off x="3538630" y="146015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6CE081-9F43-4E09-A608-E9CDE9A2BA88}"/>
              </a:ext>
            </a:extLst>
          </p:cNvPr>
          <p:cNvSpPr/>
          <p:nvPr/>
        </p:nvSpPr>
        <p:spPr>
          <a:xfrm>
            <a:off x="4658497" y="17881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F94998-7153-42C8-8506-6F983A533994}"/>
              </a:ext>
            </a:extLst>
          </p:cNvPr>
          <p:cNvSpPr/>
          <p:nvPr/>
        </p:nvSpPr>
        <p:spPr>
          <a:xfrm>
            <a:off x="6337563" y="213771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1674A8-30AF-45FB-979A-0A93BEAE7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902" y="3329718"/>
            <a:ext cx="6656281" cy="2105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B6FDD16-CDEE-4B4B-9734-AB53D149A4B8}"/>
              </a:ext>
            </a:extLst>
          </p:cNvPr>
          <p:cNvSpPr/>
          <p:nvPr/>
        </p:nvSpPr>
        <p:spPr>
          <a:xfrm>
            <a:off x="2624481" y="372162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F96F721-ECFD-4B31-98FE-BD366F42D51E}"/>
              </a:ext>
            </a:extLst>
          </p:cNvPr>
          <p:cNvSpPr/>
          <p:nvPr/>
        </p:nvSpPr>
        <p:spPr>
          <a:xfrm>
            <a:off x="4866018" y="378022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CE9310C-5333-4181-A44F-4D9D5367CCB0}"/>
              </a:ext>
            </a:extLst>
          </p:cNvPr>
          <p:cNvSpPr/>
          <p:nvPr/>
        </p:nvSpPr>
        <p:spPr>
          <a:xfrm>
            <a:off x="3611562" y="729921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3D7E70-7A8F-4E84-B7AF-9E4D1B55741D}"/>
              </a:ext>
            </a:extLst>
          </p:cNvPr>
          <p:cNvSpPr txBox="1"/>
          <p:nvPr/>
        </p:nvSpPr>
        <p:spPr>
          <a:xfrm>
            <a:off x="1091162" y="9376040"/>
            <a:ext cx="509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get a print out of your results-always go back to your “Attachments”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580CC-55EB-45FF-A1DB-BA509DB3BD77}"/>
              </a:ext>
            </a:extLst>
          </p:cNvPr>
          <p:cNvSpPr txBox="1"/>
          <p:nvPr/>
        </p:nvSpPr>
        <p:spPr>
          <a:xfrm>
            <a:off x="5476565" y="5175557"/>
            <a:ext cx="2203760" cy="3607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Participant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Go to the mental health tab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the Module Permissions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Add Permissions for services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Complete data entry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Always save as an attachment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“result”</a:t>
            </a:r>
          </a:p>
        </p:txBody>
      </p:sp>
    </p:spTree>
    <p:extLst>
      <p:ext uri="{BB962C8B-B14F-4D97-AF65-F5344CB8AC3E}">
        <p14:creationId xmlns:p14="http://schemas.microsoft.com/office/powerpoint/2010/main" val="4036024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D5719C3-7ECD-43C8-945B-77BBA3FC9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86" y="20989"/>
            <a:ext cx="5012832" cy="50810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Education-ASQ-Screening Results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3C3A0-B335-4699-A4F3-DAA8B5E89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7" y="703792"/>
            <a:ext cx="6322649" cy="2418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42BE32-1620-4074-8A38-61A402CD4D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990"/>
          <a:stretch/>
        </p:blipFill>
        <p:spPr>
          <a:xfrm>
            <a:off x="116927" y="5199942"/>
            <a:ext cx="3960194" cy="4410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B63D0-D285-415B-9329-858E43E47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D19B-FA0B-4724-B96D-9BEF6B738A42}" type="datetime1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02005-9199-4595-B10F-1C5E060F4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3638A-495E-4204-A46D-D9D387A7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35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035DFA-7158-4999-9FA0-B14D98F636C8}"/>
              </a:ext>
            </a:extLst>
          </p:cNvPr>
          <p:cNvSpPr/>
          <p:nvPr/>
        </p:nvSpPr>
        <p:spPr>
          <a:xfrm>
            <a:off x="812905" y="66687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EDABFB-D14B-4C29-8DF9-515E1DC308E7}"/>
              </a:ext>
            </a:extLst>
          </p:cNvPr>
          <p:cNvSpPr/>
          <p:nvPr/>
        </p:nvSpPr>
        <p:spPr>
          <a:xfrm>
            <a:off x="4019105" y="125912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9B99C2-4417-421C-AD91-4B6B3F1451E9}"/>
              </a:ext>
            </a:extLst>
          </p:cNvPr>
          <p:cNvSpPr/>
          <p:nvPr/>
        </p:nvSpPr>
        <p:spPr>
          <a:xfrm>
            <a:off x="3260373" y="216124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F615AC1-CB64-4ABC-A7E0-DAED9DDB2D73}"/>
              </a:ext>
            </a:extLst>
          </p:cNvPr>
          <p:cNvSpPr/>
          <p:nvPr/>
        </p:nvSpPr>
        <p:spPr>
          <a:xfrm>
            <a:off x="6046095" y="189926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73C5DD-2B8F-478C-8DD0-7EA1FB191DED}"/>
              </a:ext>
            </a:extLst>
          </p:cNvPr>
          <p:cNvSpPr/>
          <p:nvPr/>
        </p:nvSpPr>
        <p:spPr>
          <a:xfrm>
            <a:off x="4866018" y="378022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908AB1-768E-43E5-92C3-B775A450199E}"/>
              </a:ext>
            </a:extLst>
          </p:cNvPr>
          <p:cNvSpPr/>
          <p:nvPr/>
        </p:nvSpPr>
        <p:spPr>
          <a:xfrm>
            <a:off x="3611562" y="729921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8C6363B-AEFB-4E79-8485-6682C33EF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28" y="2930103"/>
            <a:ext cx="6386367" cy="1874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6A8E67C-3803-429E-8B96-6A6DAF0641B7}"/>
              </a:ext>
            </a:extLst>
          </p:cNvPr>
          <p:cNvSpPr/>
          <p:nvPr/>
        </p:nvSpPr>
        <p:spPr>
          <a:xfrm>
            <a:off x="1590167" y="346740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2926B6-8FAE-4DA3-B98C-83A3BD9D9AF5}"/>
              </a:ext>
            </a:extLst>
          </p:cNvPr>
          <p:cNvSpPr/>
          <p:nvPr/>
        </p:nvSpPr>
        <p:spPr>
          <a:xfrm>
            <a:off x="3798864" y="341394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B6D45-DBED-45B7-A446-FFA9D9B6CEF0}"/>
              </a:ext>
            </a:extLst>
          </p:cNvPr>
          <p:cNvSpPr txBox="1"/>
          <p:nvPr/>
        </p:nvSpPr>
        <p:spPr>
          <a:xfrm>
            <a:off x="5298141" y="3673980"/>
            <a:ext cx="2382184" cy="3284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Participant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Go to the Education tab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the Module ASQ screening results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Add Screening results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Complete data entry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Always save as an attachment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“result”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E1ED70-ACB0-44EE-B7F4-2A74B6510E99}"/>
              </a:ext>
            </a:extLst>
          </p:cNvPr>
          <p:cNvSpPr txBox="1"/>
          <p:nvPr/>
        </p:nvSpPr>
        <p:spPr>
          <a:xfrm>
            <a:off x="1470887" y="9301480"/>
            <a:ext cx="509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get a print out of your results-always go back to your “Attachments”</a:t>
            </a:r>
          </a:p>
        </p:txBody>
      </p:sp>
    </p:spTree>
    <p:extLst>
      <p:ext uri="{BB962C8B-B14F-4D97-AF65-F5344CB8AC3E}">
        <p14:creationId xmlns:p14="http://schemas.microsoft.com/office/powerpoint/2010/main" val="750699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60AB8AAB-4A1B-4964-9D30-51D3ECB6B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88645" y="1274132"/>
            <a:ext cx="32178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D3D7ED2-B03F-4D8B-BF8A-BD216DC13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2106" y="3307720"/>
            <a:ext cx="3200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417D7B71-1AAF-44AB-9F4A-C47497463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58670" y="2720345"/>
            <a:ext cx="15525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Pre-fill Forms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Line 11">
            <a:extLst>
              <a:ext uri="{FF2B5EF4-FFF2-40B4-BE49-F238E27FC236}">
                <a16:creationId xmlns:a16="http://schemas.microsoft.com/office/drawing/2014/main" id="{68A74814-55C7-4A65-BD32-5B1F46CB2C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371" y="589522"/>
            <a:ext cx="6884987" cy="0"/>
          </a:xfrm>
          <a:prstGeom prst="line">
            <a:avLst/>
          </a:prstGeom>
          <a:noFill/>
          <a:ln w="38100" algn="ctr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5EF0BA11-B032-44CA-A66F-A683C619C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84" y="22785"/>
            <a:ext cx="5681662" cy="113347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Education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Pre-filled 1106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3" name="Picture 13">
            <a:extLst>
              <a:ext uri="{FF2B5EF4-FFF2-40B4-BE49-F238E27FC236}">
                <a16:creationId xmlns:a16="http://schemas.microsoft.com/office/drawing/2014/main" id="{2C885216-4059-4A70-B546-F4081033F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2457" y="4668207"/>
            <a:ext cx="2876550" cy="927100"/>
          </a:xfrm>
          <a:prstGeom prst="rect">
            <a:avLst/>
          </a:prstGeom>
          <a:noFill/>
          <a:ln w="88900" cap="sq" algn="ctr">
            <a:solidFill>
              <a:srgbClr val="FFFFFF"/>
            </a:solidFill>
            <a:miter lim="800000"/>
            <a:headEnd/>
            <a:tailEnd/>
          </a:ln>
          <a:effectLst>
            <a:outerShdw blurRad="54991" dist="1778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C29D6E4-12D2-4172-834E-39B93172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CDBF-FC0F-49F8-BBD3-10220FA872A2}" type="datetime1">
              <a:rPr lang="en-US" smtClean="0"/>
              <a:t>2/9/2020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5908AD0-90FA-4091-B496-DE3311F6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B8C4CCD-1EC7-45C8-8534-E006A3D0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36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6DAB6D-2A3C-4E42-BE1A-5B7475CCCBC7}"/>
              </a:ext>
            </a:extLst>
          </p:cNvPr>
          <p:cNvSpPr txBox="1"/>
          <p:nvPr/>
        </p:nvSpPr>
        <p:spPr>
          <a:xfrm>
            <a:off x="10585355" y="3602367"/>
            <a:ext cx="2597337" cy="3607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In reports-type in 1105 | Fill out all applicable information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the “Individuals tab”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Uncheck to de-select all children and only check the child you need a Pre-filled form for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Preview-and only type the pages you need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8382C38-C383-4C0A-BA70-85C946E42FE8}"/>
              </a:ext>
            </a:extLst>
          </p:cNvPr>
          <p:cNvSpPr/>
          <p:nvPr/>
        </p:nvSpPr>
        <p:spPr>
          <a:xfrm>
            <a:off x="5664422" y="2434076"/>
            <a:ext cx="2056244" cy="407613"/>
          </a:xfrm>
          <a:prstGeom prst="homePlat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HV &amp; PTC Check list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2085CAAB-7EAC-4DCE-8BA5-F16992DB35D0}"/>
              </a:ext>
            </a:extLst>
          </p:cNvPr>
          <p:cNvSpPr/>
          <p:nvPr/>
        </p:nvSpPr>
        <p:spPr>
          <a:xfrm>
            <a:off x="5562346" y="6066975"/>
            <a:ext cx="1999263" cy="407613"/>
          </a:xfrm>
          <a:prstGeom prst="homePlat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ILP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E816FA-0922-4825-81B8-41DF19F2C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16" y="1318423"/>
            <a:ext cx="5683146" cy="3200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36C60C-736C-4B93-BCB2-B6331778D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16" y="4841911"/>
            <a:ext cx="5766396" cy="2857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6677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FA64D95-6F86-4903-9632-5D5BA9558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2" y="2591289"/>
            <a:ext cx="7680325" cy="3024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EB0FA-B3D9-43EF-BB72-430BD689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8507-05CD-4382-95EF-702B49F45F6F}" type="datetime1">
              <a:rPr lang="en-US" smtClean="0"/>
              <a:t>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10D163-5816-4581-8127-132EC524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6F362-9BDB-4885-9984-628BB9C6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37</a:t>
            </a:fld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74E4A83-503C-4108-981A-5A62D7549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428"/>
            <a:ext cx="5012832" cy="5038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Pregnancy-Health History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FA2AC3-0D34-422D-916E-2C9A446E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2" y="742584"/>
            <a:ext cx="7518962" cy="1596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26BBE9-A3DC-4AE7-AE67-3B7A5233B70A}"/>
              </a:ext>
            </a:extLst>
          </p:cNvPr>
          <p:cNvSpPr txBox="1"/>
          <p:nvPr/>
        </p:nvSpPr>
        <p:spPr>
          <a:xfrm>
            <a:off x="5298141" y="5472350"/>
            <a:ext cx="2382184" cy="3284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Participant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Go to the Pregnancy tab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Health History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Add Health History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Complete data entry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Always save as an attachment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“result”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FC511F-9268-40D9-9C27-3705D5177D07}"/>
              </a:ext>
            </a:extLst>
          </p:cNvPr>
          <p:cNvSpPr/>
          <p:nvPr/>
        </p:nvSpPr>
        <p:spPr>
          <a:xfrm>
            <a:off x="161363" y="47872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E8724-8CD5-40C2-AB44-E25652160567}"/>
              </a:ext>
            </a:extLst>
          </p:cNvPr>
          <p:cNvSpPr/>
          <p:nvPr/>
        </p:nvSpPr>
        <p:spPr>
          <a:xfrm>
            <a:off x="4716995" y="57299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ECB6FE-32E7-4BA0-A85B-4E147B2F6835}"/>
              </a:ext>
            </a:extLst>
          </p:cNvPr>
          <p:cNvSpPr/>
          <p:nvPr/>
        </p:nvSpPr>
        <p:spPr>
          <a:xfrm>
            <a:off x="3026974" y="145891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BE2F12-6053-4988-A7C8-2AC0E7BF4E45}"/>
              </a:ext>
            </a:extLst>
          </p:cNvPr>
          <p:cNvSpPr txBox="1"/>
          <p:nvPr/>
        </p:nvSpPr>
        <p:spPr>
          <a:xfrm>
            <a:off x="207174" y="9414866"/>
            <a:ext cx="509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get a print out of your results-always go back to your “Attachments”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4ADF51-B48C-41D1-A138-9A749E4ED752}"/>
              </a:ext>
            </a:extLst>
          </p:cNvPr>
          <p:cNvSpPr/>
          <p:nvPr/>
        </p:nvSpPr>
        <p:spPr>
          <a:xfrm>
            <a:off x="2755392" y="3054961"/>
            <a:ext cx="457200" cy="451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B04F159-34B6-40FE-A106-2B1E71F8148D}"/>
              </a:ext>
            </a:extLst>
          </p:cNvPr>
          <p:cNvSpPr/>
          <p:nvPr/>
        </p:nvSpPr>
        <p:spPr>
          <a:xfrm>
            <a:off x="5012832" y="33460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73F54F-E796-48AB-905E-B0FF77E883E6}"/>
              </a:ext>
            </a:extLst>
          </p:cNvPr>
          <p:cNvSpPr/>
          <p:nvPr/>
        </p:nvSpPr>
        <p:spPr>
          <a:xfrm>
            <a:off x="6863180" y="103019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C681A7-5FEC-4EFD-A26D-80680CDF62CA}"/>
              </a:ext>
            </a:extLst>
          </p:cNvPr>
          <p:cNvSpPr/>
          <p:nvPr/>
        </p:nvSpPr>
        <p:spPr>
          <a:xfrm>
            <a:off x="3818736" y="739231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06169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1FC86BF-5AA2-46F8-B10C-0F5BE414E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1" y="675272"/>
            <a:ext cx="7680325" cy="16941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A64D95-6F86-4903-9632-5D5BA9558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2" y="2591289"/>
            <a:ext cx="7680325" cy="3024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EB0FA-B3D9-43EF-BB72-430BD689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8507-05CD-4382-95EF-702B49F45F6F}" type="datetime1">
              <a:rPr lang="en-US" smtClean="0"/>
              <a:t>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10D163-5816-4581-8127-132EC524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6F362-9BDB-4885-9984-628BB9C6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38</a:t>
            </a:fld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74E4A83-503C-4108-981A-5A62D7549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428"/>
            <a:ext cx="5012832" cy="5038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Pregnancy-Pregnant Nutrition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6BBE9-A3DC-4AE7-AE67-3B7A5233B70A}"/>
              </a:ext>
            </a:extLst>
          </p:cNvPr>
          <p:cNvSpPr txBox="1"/>
          <p:nvPr/>
        </p:nvSpPr>
        <p:spPr>
          <a:xfrm>
            <a:off x="5298141" y="5472350"/>
            <a:ext cx="2382184" cy="3284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Participant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Go to the Pregnancy tab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Health History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Add Health History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Complete data entry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Always save as an attachment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“result”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FC511F-9268-40D9-9C27-3705D5177D07}"/>
              </a:ext>
            </a:extLst>
          </p:cNvPr>
          <p:cNvSpPr/>
          <p:nvPr/>
        </p:nvSpPr>
        <p:spPr>
          <a:xfrm>
            <a:off x="161363" y="47872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E8724-8CD5-40C2-AB44-E25652160567}"/>
              </a:ext>
            </a:extLst>
          </p:cNvPr>
          <p:cNvSpPr/>
          <p:nvPr/>
        </p:nvSpPr>
        <p:spPr>
          <a:xfrm>
            <a:off x="5012832" y="86223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ECB6FE-32E7-4BA0-A85B-4E147B2F6835}"/>
              </a:ext>
            </a:extLst>
          </p:cNvPr>
          <p:cNvSpPr/>
          <p:nvPr/>
        </p:nvSpPr>
        <p:spPr>
          <a:xfrm>
            <a:off x="3026974" y="145891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BE2F12-6053-4988-A7C8-2AC0E7BF4E45}"/>
              </a:ext>
            </a:extLst>
          </p:cNvPr>
          <p:cNvSpPr txBox="1"/>
          <p:nvPr/>
        </p:nvSpPr>
        <p:spPr>
          <a:xfrm>
            <a:off x="207174" y="9414866"/>
            <a:ext cx="509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get a print out of your results-always go back to your “Attachments”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4ADF51-B48C-41D1-A138-9A749E4ED752}"/>
              </a:ext>
            </a:extLst>
          </p:cNvPr>
          <p:cNvSpPr/>
          <p:nvPr/>
        </p:nvSpPr>
        <p:spPr>
          <a:xfrm>
            <a:off x="2755392" y="3054961"/>
            <a:ext cx="457200" cy="451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B04F159-34B6-40FE-A106-2B1E71F8148D}"/>
              </a:ext>
            </a:extLst>
          </p:cNvPr>
          <p:cNvSpPr/>
          <p:nvPr/>
        </p:nvSpPr>
        <p:spPr>
          <a:xfrm>
            <a:off x="5012832" y="334602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73F54F-E796-48AB-905E-B0FF77E883E6}"/>
              </a:ext>
            </a:extLst>
          </p:cNvPr>
          <p:cNvSpPr/>
          <p:nvPr/>
        </p:nvSpPr>
        <p:spPr>
          <a:xfrm>
            <a:off x="7223125" y="146555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C681A7-5FEC-4EFD-A26D-80680CDF62CA}"/>
              </a:ext>
            </a:extLst>
          </p:cNvPr>
          <p:cNvSpPr/>
          <p:nvPr/>
        </p:nvSpPr>
        <p:spPr>
          <a:xfrm>
            <a:off x="3818736" y="739231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59273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EB0FA-B3D9-43EF-BB72-430BD689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8507-05CD-4382-95EF-702B49F45F6F}" type="datetime1">
              <a:rPr lang="en-US" smtClean="0"/>
              <a:t>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10D163-5816-4581-8127-132EC524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6F362-9BDB-4885-9984-628BB9C6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39</a:t>
            </a:fld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74E4A83-503C-4108-981A-5A62D7549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76" y="114616"/>
            <a:ext cx="5012832" cy="5038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Pregnancy-Prenatal Exam Form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6BBE9-A3DC-4AE7-AE67-3B7A5233B70A}"/>
              </a:ext>
            </a:extLst>
          </p:cNvPr>
          <p:cNvSpPr txBox="1"/>
          <p:nvPr/>
        </p:nvSpPr>
        <p:spPr>
          <a:xfrm>
            <a:off x="10838327" y="5862315"/>
            <a:ext cx="2382184" cy="3284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Participant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Go to the Pregnancy tab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Health History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Add Health History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Complete data entry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Always save as an attachment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“result”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FC511F-9268-40D9-9C27-3705D5177D07}"/>
              </a:ext>
            </a:extLst>
          </p:cNvPr>
          <p:cNvSpPr/>
          <p:nvPr/>
        </p:nvSpPr>
        <p:spPr>
          <a:xfrm>
            <a:off x="9923927" y="131943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E8724-8CD5-40C2-AB44-E25652160567}"/>
              </a:ext>
            </a:extLst>
          </p:cNvPr>
          <p:cNvSpPr/>
          <p:nvPr/>
        </p:nvSpPr>
        <p:spPr>
          <a:xfrm>
            <a:off x="11924620" y="259776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ECB6FE-32E7-4BA0-A85B-4E147B2F6835}"/>
              </a:ext>
            </a:extLst>
          </p:cNvPr>
          <p:cNvSpPr/>
          <p:nvPr/>
        </p:nvSpPr>
        <p:spPr>
          <a:xfrm>
            <a:off x="10140466" y="327736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BE2F12-6053-4988-A7C8-2AC0E7BF4E45}"/>
              </a:ext>
            </a:extLst>
          </p:cNvPr>
          <p:cNvSpPr txBox="1"/>
          <p:nvPr/>
        </p:nvSpPr>
        <p:spPr>
          <a:xfrm>
            <a:off x="207174" y="9414866"/>
            <a:ext cx="509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get a print out of your results-always go back to your “Attachments”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4ADF51-B48C-41D1-A138-9A749E4ED752}"/>
              </a:ext>
            </a:extLst>
          </p:cNvPr>
          <p:cNvSpPr/>
          <p:nvPr/>
        </p:nvSpPr>
        <p:spPr>
          <a:xfrm>
            <a:off x="9683266" y="6362938"/>
            <a:ext cx="457200" cy="451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B04F159-34B6-40FE-A106-2B1E71F8148D}"/>
              </a:ext>
            </a:extLst>
          </p:cNvPr>
          <p:cNvSpPr/>
          <p:nvPr/>
        </p:nvSpPr>
        <p:spPr>
          <a:xfrm>
            <a:off x="11010220" y="468286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73F54F-E796-48AB-905E-B0FF77E883E6}"/>
              </a:ext>
            </a:extLst>
          </p:cNvPr>
          <p:cNvSpPr/>
          <p:nvPr/>
        </p:nvSpPr>
        <p:spPr>
          <a:xfrm>
            <a:off x="10381127" y="259094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C681A7-5FEC-4EFD-A26D-80680CDF62CA}"/>
              </a:ext>
            </a:extLst>
          </p:cNvPr>
          <p:cNvSpPr/>
          <p:nvPr/>
        </p:nvSpPr>
        <p:spPr>
          <a:xfrm>
            <a:off x="3818736" y="739231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45AD1D-0020-4815-AD55-E8ED1836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74" y="1548039"/>
            <a:ext cx="6298021" cy="6806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 Box 4">
            <a:extLst>
              <a:ext uri="{FF2B5EF4-FFF2-40B4-BE49-F238E27FC236}">
                <a16:creationId xmlns:a16="http://schemas.microsoft.com/office/drawing/2014/main" id="{6E57C7A8-5828-48D8-BC94-CE38FB14A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648" y="797151"/>
            <a:ext cx="239949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**Pre-fill Forms # 1108**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5F307A-1133-4EDA-9A1E-C3B1F0B47C4D}"/>
              </a:ext>
            </a:extLst>
          </p:cNvPr>
          <p:cNvSpPr/>
          <p:nvPr/>
        </p:nvSpPr>
        <p:spPr>
          <a:xfrm>
            <a:off x="2590669" y="3445454"/>
            <a:ext cx="2498986" cy="121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64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91DEF4-1237-48A1-ABCD-427E38FE796A}"/>
              </a:ext>
            </a:extLst>
          </p:cNvPr>
          <p:cNvSpPr/>
          <p:nvPr/>
        </p:nvSpPr>
        <p:spPr>
          <a:xfrm>
            <a:off x="1636669" y="103561"/>
            <a:ext cx="3838575" cy="6688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9000"/>
              </a:lnSpc>
            </a:pPr>
            <a:r>
              <a:rPr lang="en-US" sz="2400" kern="1400" cap="small" dirty="0">
                <a:solidFill>
                  <a:srgbClr val="000000"/>
                </a:solidFill>
                <a:latin typeface="Blue Ridge Heavy SF"/>
              </a:rPr>
              <a:t>Participant check list</a:t>
            </a:r>
            <a:endParaRPr lang="en-US" sz="10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sz="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4D548-AC4D-4E8A-BD6B-CE9EEEE75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A40-B1E8-4217-844D-3C9732E8AF8F}" type="datetime1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BC2DF-269C-467A-93C1-26BF411C3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0196B-7492-42A6-A30B-A90116F8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DF320A-439A-477D-834B-174DEB9C7FAE}"/>
              </a:ext>
            </a:extLst>
          </p:cNvPr>
          <p:cNvGrpSpPr/>
          <p:nvPr/>
        </p:nvGrpSpPr>
        <p:grpSpPr>
          <a:xfrm>
            <a:off x="941028" y="558881"/>
            <a:ext cx="5798267" cy="9140991"/>
            <a:chOff x="1342121" y="604266"/>
            <a:chExt cx="4426177" cy="77544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05F761-26F0-4EC8-AC59-87CDD5A57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5568" y="604266"/>
              <a:ext cx="4400776" cy="408961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2F7C42-7C35-4F35-9584-29F74BAEF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2121" y="4707323"/>
              <a:ext cx="4426177" cy="36514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4488C85-6196-49D5-8962-6CE91C9F4352}"/>
              </a:ext>
            </a:extLst>
          </p:cNvPr>
          <p:cNvSpPr/>
          <p:nvPr/>
        </p:nvSpPr>
        <p:spPr>
          <a:xfrm>
            <a:off x="1460310" y="3220872"/>
            <a:ext cx="176359" cy="15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C40F8E-20B4-4160-8949-E7A464740D72}"/>
              </a:ext>
            </a:extLst>
          </p:cNvPr>
          <p:cNvSpPr/>
          <p:nvPr/>
        </p:nvSpPr>
        <p:spPr>
          <a:xfrm>
            <a:off x="1222728" y="6908042"/>
            <a:ext cx="176359" cy="15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9854E5-2300-4C8D-B853-CC526E57150E}"/>
              </a:ext>
            </a:extLst>
          </p:cNvPr>
          <p:cNvSpPr/>
          <p:nvPr/>
        </p:nvSpPr>
        <p:spPr>
          <a:xfrm>
            <a:off x="1769295" y="6894393"/>
            <a:ext cx="810132" cy="15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68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78317D7-00C4-4318-AC58-8C83B4DBF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097" y="3900786"/>
            <a:ext cx="6153307" cy="2126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308ECE46-9660-4C91-88E2-038ACE098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428"/>
            <a:ext cx="5012832" cy="5038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Pregnancy-post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71338-7758-40F3-8009-E782E2BA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77F9-6A9D-43BC-970E-B3D73703817E}" type="datetime1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6BCB0-3EC6-43A5-9735-64842562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6CDB4-0D21-450A-AC6F-623EF464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40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5E10B-F16A-4D93-BC41-84A939438596}"/>
              </a:ext>
            </a:extLst>
          </p:cNvPr>
          <p:cNvSpPr txBox="1"/>
          <p:nvPr/>
        </p:nvSpPr>
        <p:spPr>
          <a:xfrm>
            <a:off x="9159397" y="8219593"/>
            <a:ext cx="509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get a print out of your results-always go back to your “Attachments”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8C655B-C305-4631-81D6-4B0EF5433E97}"/>
              </a:ext>
            </a:extLst>
          </p:cNvPr>
          <p:cNvSpPr txBox="1"/>
          <p:nvPr/>
        </p:nvSpPr>
        <p:spPr>
          <a:xfrm>
            <a:off x="9574306" y="3751729"/>
            <a:ext cx="233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out Health History – and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7A4A14-0BBE-4635-A8E6-9F66A999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66" y="606678"/>
            <a:ext cx="5772217" cy="3218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7DCEC9-3671-4C63-9E43-07250D36F6FF}"/>
              </a:ext>
            </a:extLst>
          </p:cNvPr>
          <p:cNvSpPr txBox="1"/>
          <p:nvPr/>
        </p:nvSpPr>
        <p:spPr>
          <a:xfrm>
            <a:off x="5298141" y="5472350"/>
            <a:ext cx="2382184" cy="3607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Participant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Go to the Pregnancy tab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Post-New Checklist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Add Post-New checklist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Complete data entry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Always save as an attachment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“result”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C4C7349-1C15-4AD6-9549-4847F1FF01F5}"/>
              </a:ext>
            </a:extLst>
          </p:cNvPr>
          <p:cNvSpPr/>
          <p:nvPr/>
        </p:nvSpPr>
        <p:spPr>
          <a:xfrm>
            <a:off x="372889" y="92858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785D23-24D8-491A-BDAB-728AC16D5B9F}"/>
              </a:ext>
            </a:extLst>
          </p:cNvPr>
          <p:cNvSpPr/>
          <p:nvPr/>
        </p:nvSpPr>
        <p:spPr>
          <a:xfrm>
            <a:off x="4784232" y="120838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CF75C0-3396-440B-AE32-3DE2624C4875}"/>
              </a:ext>
            </a:extLst>
          </p:cNvPr>
          <p:cNvSpPr/>
          <p:nvPr/>
        </p:nvSpPr>
        <p:spPr>
          <a:xfrm>
            <a:off x="2197608" y="219724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E7F772-7DC2-437E-8C52-27101B889F6D}"/>
              </a:ext>
            </a:extLst>
          </p:cNvPr>
          <p:cNvSpPr txBox="1"/>
          <p:nvPr/>
        </p:nvSpPr>
        <p:spPr>
          <a:xfrm>
            <a:off x="207174" y="9414866"/>
            <a:ext cx="509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get a print out of your results-always go back to your “Attachments”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24B6F2A-F5D2-4837-8C6F-A856783FE874}"/>
              </a:ext>
            </a:extLst>
          </p:cNvPr>
          <p:cNvSpPr/>
          <p:nvPr/>
        </p:nvSpPr>
        <p:spPr>
          <a:xfrm>
            <a:off x="3026974" y="414894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DFEDFDF-E7BD-4F6B-984F-977FECB96886}"/>
              </a:ext>
            </a:extLst>
          </p:cNvPr>
          <p:cNvSpPr/>
          <p:nvPr/>
        </p:nvSpPr>
        <p:spPr>
          <a:xfrm>
            <a:off x="5582782" y="451939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FDC1A48-9675-4276-AD35-FE0338FD9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336" y="3344606"/>
            <a:ext cx="1657435" cy="730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B4F4AFE-9C08-4297-A99A-FECC380F0475}"/>
              </a:ext>
            </a:extLst>
          </p:cNvPr>
          <p:cNvSpPr/>
          <p:nvPr/>
        </p:nvSpPr>
        <p:spPr>
          <a:xfrm>
            <a:off x="3818736" y="318346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0DF905D-F96D-47DC-A266-53AC4B622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3" y="5873338"/>
            <a:ext cx="4983759" cy="3292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CD30886-1443-4B0D-ABF8-EDCB2C134365}"/>
              </a:ext>
            </a:extLst>
          </p:cNvPr>
          <p:cNvSpPr/>
          <p:nvPr/>
        </p:nvSpPr>
        <p:spPr>
          <a:xfrm>
            <a:off x="3818736" y="739231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10839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9C329F-5B84-45B6-BB3C-27A119B0B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0774-5E35-464B-8FF4-C2D89949CE6B}" type="datetime1">
              <a:rPr lang="en-US" smtClean="0"/>
              <a:t>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2DB0A-71A9-4C43-AB33-378DD676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70EA1-5213-4022-B3C5-4240E807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A37E9AB9-B4F2-436D-B19B-846A4A60B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397" y="247989"/>
            <a:ext cx="6826971" cy="79669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Pre-filled Forms-ALL PRE-FILLED FORMS WORK THE SAME WAY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E42EA0-4EFA-40FD-A3E7-B507C7DC6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77" y="1232087"/>
            <a:ext cx="2095500" cy="2000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D08CED-7F94-46F3-AB85-A6DD5D813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765" y="1913124"/>
            <a:ext cx="2457450" cy="638175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4749015F-4BF4-49FE-9202-5C9E233FA9AD}"/>
              </a:ext>
            </a:extLst>
          </p:cNvPr>
          <p:cNvSpPr/>
          <p:nvPr/>
        </p:nvSpPr>
        <p:spPr>
          <a:xfrm>
            <a:off x="2522177" y="1232087"/>
            <a:ext cx="503411" cy="2000250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0488B1-4EB2-43AB-9B20-476F776E4E31}"/>
              </a:ext>
            </a:extLst>
          </p:cNvPr>
          <p:cNvSpPr txBox="1"/>
          <p:nvPr/>
        </p:nvSpPr>
        <p:spPr>
          <a:xfrm>
            <a:off x="2933093" y="1488845"/>
            <a:ext cx="3878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Type in the # of report needed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650A95-D054-4AFF-A6FD-8003B7EAE666}"/>
              </a:ext>
            </a:extLst>
          </p:cNvPr>
          <p:cNvSpPr txBox="1"/>
          <p:nvPr/>
        </p:nvSpPr>
        <p:spPr>
          <a:xfrm>
            <a:off x="2834567" y="2637024"/>
            <a:ext cx="3878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Example if you put in 1105 all the Pre-filled forms for Health will appear-only print out what you need.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C3A230-99CF-422D-BACF-915A16EFA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61" y="3666617"/>
            <a:ext cx="4269113" cy="4087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BD337CD-73FB-40A6-9F59-C1F22AF26FC3}"/>
              </a:ext>
            </a:extLst>
          </p:cNvPr>
          <p:cNvSpPr/>
          <p:nvPr/>
        </p:nvSpPr>
        <p:spPr>
          <a:xfrm>
            <a:off x="2088082" y="137019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92D310-75EE-4601-9E8F-BA31002053B9}"/>
              </a:ext>
            </a:extLst>
          </p:cNvPr>
          <p:cNvSpPr/>
          <p:nvPr/>
        </p:nvSpPr>
        <p:spPr>
          <a:xfrm>
            <a:off x="5410068" y="550654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C183C6-484D-4056-8196-039FB4BC3D4E}"/>
              </a:ext>
            </a:extLst>
          </p:cNvPr>
          <p:cNvSpPr/>
          <p:nvPr/>
        </p:nvSpPr>
        <p:spPr>
          <a:xfrm>
            <a:off x="2447317" y="3902301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D1CE31-910F-4D1F-BA0B-FDCA969A3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177" y="6405369"/>
            <a:ext cx="2261215" cy="310917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5DEEBA-7E17-4EA4-9CDA-684AEEA91AC1}"/>
              </a:ext>
            </a:extLst>
          </p:cNvPr>
          <p:cNvSpPr/>
          <p:nvPr/>
        </p:nvSpPr>
        <p:spPr>
          <a:xfrm>
            <a:off x="2693243" y="7172202"/>
            <a:ext cx="1509873" cy="208933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B5EB96D-5B40-417B-9DE9-59F7F7192B9E}"/>
              </a:ext>
            </a:extLst>
          </p:cNvPr>
          <p:cNvSpPr/>
          <p:nvPr/>
        </p:nvSpPr>
        <p:spPr>
          <a:xfrm>
            <a:off x="2328874" y="487495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0A61BF-F427-447B-8E28-9F11EDB0D553}"/>
              </a:ext>
            </a:extLst>
          </p:cNvPr>
          <p:cNvSpPr txBox="1"/>
          <p:nvPr/>
        </p:nvSpPr>
        <p:spPr>
          <a:xfrm>
            <a:off x="5298141" y="5472350"/>
            <a:ext cx="2382184" cy="26380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Type in the Report #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Fill out all applicable information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the individual tab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Un-check all except for the one child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Preview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373BA2D-8411-4216-B960-0542FE0A8358}"/>
              </a:ext>
            </a:extLst>
          </p:cNvPr>
          <p:cNvCxnSpPr/>
          <p:nvPr/>
        </p:nvCxnSpPr>
        <p:spPr>
          <a:xfrm>
            <a:off x="2097024" y="4141694"/>
            <a:ext cx="1923647" cy="2263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DC5689A2-0747-42D7-84DC-30238C5C69BF}"/>
              </a:ext>
            </a:extLst>
          </p:cNvPr>
          <p:cNvSpPr/>
          <p:nvPr/>
        </p:nvSpPr>
        <p:spPr>
          <a:xfrm>
            <a:off x="3448179" y="750275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16451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9C329F-5B84-45B6-BB3C-27A119B0B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0774-5E35-464B-8FF4-C2D89949CE6B}" type="datetime1">
              <a:rPr lang="en-US" smtClean="0"/>
              <a:t>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32DB0A-71A9-4C43-AB33-378DD676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70EA1-5213-4022-B3C5-4240E807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2EA4E516-98E8-4DE0-9870-6E55DE600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397" y="247989"/>
            <a:ext cx="6826971" cy="79669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Pre-filled Forms-RESULTS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4FCCDF-E43D-4FC6-8A30-6A35D43F2491}"/>
              </a:ext>
            </a:extLst>
          </p:cNvPr>
          <p:cNvSpPr txBox="1"/>
          <p:nvPr/>
        </p:nvSpPr>
        <p:spPr>
          <a:xfrm>
            <a:off x="426676" y="5250489"/>
            <a:ext cx="3067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**Only print out what you need – for example you only need the Infant Nutrition Questionnaire (Birth – 12 months (note at the top it is page #3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81ADDA-D58D-49F0-9C41-380497419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162" y="5314455"/>
            <a:ext cx="3067184" cy="4467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dmiller\AppData\Local\Temp\SNAGHTML841db7.PNG">
            <a:extLst>
              <a:ext uri="{FF2B5EF4-FFF2-40B4-BE49-F238E27FC236}">
                <a16:creationId xmlns:a16="http://schemas.microsoft.com/office/drawing/2014/main" id="{A6A472A5-11FE-4213-942C-B19A10219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92" y="1179098"/>
            <a:ext cx="6840376" cy="36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5117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FD678D1B-C0D8-4254-A15C-CAD357829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622"/>
            <a:ext cx="5012832" cy="60673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Attendance Plan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5A527-0601-491B-9DC0-B7E41CA53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538852"/>
            <a:ext cx="5285949" cy="1886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515F96-C071-4806-BF75-B56EF858C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867" y="2005167"/>
            <a:ext cx="5663266" cy="1981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D8CC08-9E3E-417B-97CC-5102DF5B5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48AA-A588-439D-8F78-1E4AFFCD283F}" type="datetime1">
              <a:rPr lang="en-US" smtClean="0"/>
              <a:t>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F9447C-134A-409C-93A3-13104B4D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FA2CEC-EB9E-4929-9C44-D020FCC1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43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F72A7-52E4-4B87-988D-CE2C3459B065}"/>
              </a:ext>
            </a:extLst>
          </p:cNvPr>
          <p:cNvSpPr txBox="1"/>
          <p:nvPr/>
        </p:nvSpPr>
        <p:spPr>
          <a:xfrm>
            <a:off x="5298141" y="5472350"/>
            <a:ext cx="2382184" cy="3607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Participant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Go to the Attendance tab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Click on the Attendance Partnership Plan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Add Attendance Plan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Complete data entry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Always save as an attachment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400" dirty="0"/>
              <a:t>“result”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141BD4-6FC9-4611-B3FB-D92DE42DC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08" y="3910377"/>
            <a:ext cx="6078072" cy="1574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E032A2F-A252-4001-A170-7020B8D68381}"/>
              </a:ext>
            </a:extLst>
          </p:cNvPr>
          <p:cNvSpPr/>
          <p:nvPr/>
        </p:nvSpPr>
        <p:spPr>
          <a:xfrm>
            <a:off x="374839" y="24010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9552B06-2087-4095-AFB2-BAB5007C2E44}"/>
              </a:ext>
            </a:extLst>
          </p:cNvPr>
          <p:cNvSpPr/>
          <p:nvPr/>
        </p:nvSpPr>
        <p:spPr>
          <a:xfrm>
            <a:off x="4027464" y="126641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C48EBA-54AD-4325-BD1E-5EEFDE18E705}"/>
              </a:ext>
            </a:extLst>
          </p:cNvPr>
          <p:cNvSpPr/>
          <p:nvPr/>
        </p:nvSpPr>
        <p:spPr>
          <a:xfrm>
            <a:off x="2197608" y="142119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0636A9-DD2F-4680-9691-05AAB16693ED}"/>
              </a:ext>
            </a:extLst>
          </p:cNvPr>
          <p:cNvSpPr/>
          <p:nvPr/>
        </p:nvSpPr>
        <p:spPr>
          <a:xfrm>
            <a:off x="6796448" y="2609309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7F234E-BE1C-499D-BCE5-BC8234F53D39}"/>
              </a:ext>
            </a:extLst>
          </p:cNvPr>
          <p:cNvSpPr/>
          <p:nvPr/>
        </p:nvSpPr>
        <p:spPr>
          <a:xfrm>
            <a:off x="11020891" y="529560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5F3BFC-FB03-4F90-A0D7-8D3AAEDA4C54}"/>
              </a:ext>
            </a:extLst>
          </p:cNvPr>
          <p:cNvSpPr/>
          <p:nvPr/>
        </p:nvSpPr>
        <p:spPr>
          <a:xfrm>
            <a:off x="2372958" y="418510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D73942-01D8-4E96-9427-87123F569690}"/>
              </a:ext>
            </a:extLst>
          </p:cNvPr>
          <p:cNvSpPr/>
          <p:nvPr/>
        </p:nvSpPr>
        <p:spPr>
          <a:xfrm>
            <a:off x="3941085" y="4293988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D8EA84-D7CE-446A-A14A-9088618AB0A4}"/>
              </a:ext>
            </a:extLst>
          </p:cNvPr>
          <p:cNvSpPr txBox="1"/>
          <p:nvPr/>
        </p:nvSpPr>
        <p:spPr>
          <a:xfrm>
            <a:off x="1091162" y="9376040"/>
            <a:ext cx="5096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get a print out of your results-always go back to your “Attachments”</a:t>
            </a:r>
          </a:p>
        </p:txBody>
      </p:sp>
    </p:spTree>
    <p:extLst>
      <p:ext uri="{BB962C8B-B14F-4D97-AF65-F5344CB8AC3E}">
        <p14:creationId xmlns:p14="http://schemas.microsoft.com/office/powerpoint/2010/main" val="41977198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33180B-7EA4-4B9D-B3F6-75C61F628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63" y="1548427"/>
            <a:ext cx="5886891" cy="696154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D0584-89E4-480D-A9CF-FCAC6B82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0A7D-75CF-4183-A0D3-FAA1912D52C4}" type="datetime1">
              <a:rPr lang="en-US" smtClean="0"/>
              <a:t>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65B89-B48E-4CD5-9947-8722EE5D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1543C-39CD-4D45-A70B-00D0F702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44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066D90-771F-465C-BE2A-A6FD47524DE5}"/>
              </a:ext>
            </a:extLst>
          </p:cNvPr>
          <p:cNvSpPr/>
          <p:nvPr/>
        </p:nvSpPr>
        <p:spPr>
          <a:xfrm>
            <a:off x="633962" y="85807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B48A1-C42E-407F-85F0-07E824F3AC0D}"/>
              </a:ext>
            </a:extLst>
          </p:cNvPr>
          <p:cNvSpPr txBox="1"/>
          <p:nvPr/>
        </p:nvSpPr>
        <p:spPr>
          <a:xfrm>
            <a:off x="1091162" y="935338"/>
            <a:ext cx="316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1599906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E8005C-A802-4A8F-8BD6-3D5630F95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0774-5E35-464B-8FF4-C2D89949CE6B}" type="datetime1">
              <a:rPr lang="en-US" smtClean="0"/>
              <a:t>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1B9AD-297C-4A05-BE90-59200F28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55F44-A62A-4E03-BBF3-E84FA68E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7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D8A1293-7ADD-4C2D-ABAD-66F5C7EA3DEE}"/>
              </a:ext>
            </a:extLst>
          </p:cNvPr>
          <p:cNvGrpSpPr>
            <a:grpSpLocks/>
          </p:cNvGrpSpPr>
          <p:nvPr/>
        </p:nvGrpSpPr>
        <p:grpSpPr bwMode="auto">
          <a:xfrm>
            <a:off x="141544" y="110910"/>
            <a:ext cx="7397235" cy="1470755"/>
            <a:chOff x="108785025" y="109607985"/>
            <a:chExt cx="2800350" cy="1154430"/>
          </a:xfrm>
        </p:grpSpPr>
        <p:sp>
          <p:nvSpPr>
            <p:cNvPr id="3" name="Rectangle 3" hidden="1">
              <a:extLst>
                <a:ext uri="{FF2B5EF4-FFF2-40B4-BE49-F238E27FC236}">
                  <a16:creationId xmlns:a16="http://schemas.microsoft.com/office/drawing/2014/main" id="{2C8EE5A2-F1E0-4809-AEB0-8C4D2B18A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85025" y="109607985"/>
              <a:ext cx="2800350" cy="1154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5ECF88E-6AB3-477E-BAC0-2AF1EBE2D6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785025" y="109607985"/>
              <a:ext cx="2800350" cy="1154430"/>
              <a:chOff x="108785025" y="109607985"/>
              <a:chExt cx="2800350" cy="1154430"/>
            </a:xfrm>
          </p:grpSpPr>
          <p:sp>
            <p:nvSpPr>
              <p:cNvPr id="5" name="Line 5">
                <a:extLst>
                  <a:ext uri="{FF2B5EF4-FFF2-40B4-BE49-F238E27FC236}">
                    <a16:creationId xmlns:a16="http://schemas.microsoft.com/office/drawing/2014/main" id="{77A4E592-13D2-491B-9A1F-87FCD2056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785025" y="109865160"/>
                <a:ext cx="2800350" cy="1"/>
              </a:xfrm>
              <a:prstGeom prst="line">
                <a:avLst/>
              </a:prstGeom>
              <a:noFill/>
              <a:ln w="38100" algn="ctr">
                <a:solidFill>
                  <a:srgbClr val="5B9BD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C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90BE0D04-898D-45E9-8335-37F0413589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785025" y="110179485"/>
                <a:ext cx="2333625" cy="5829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C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latin typeface="Calibri" panose="020F0502020204030204" pitchFamily="34" charset="0"/>
                  </a:rPr>
                  <a:t>How to get your Forms Pre-Filled with participate information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" name="AutoShape 7">
                <a:extLst>
                  <a:ext uri="{FF2B5EF4-FFF2-40B4-BE49-F238E27FC236}">
                    <a16:creationId xmlns:a16="http://schemas.microsoft.com/office/drawing/2014/main" id="{D28DFBEE-5454-4ADA-8D46-31EBE7CD4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18425" y="109607985"/>
                <a:ext cx="1943100" cy="5143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5875" algn="in">
                <a:solidFill>
                  <a:srgbClr val="5B9BD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C000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latin typeface="Cambria" panose="02040503050406030204" pitchFamily="18" charset="0"/>
                  </a:rPr>
                  <a:t>Pre-Filled Forms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4104" name="Picture 8">
            <a:extLst>
              <a:ext uri="{FF2B5EF4-FFF2-40B4-BE49-F238E27FC236}">
                <a16:creationId xmlns:a16="http://schemas.microsoft.com/office/drawing/2014/main" id="{F155D6F4-605E-43D5-B396-8128F2435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69" y="1188986"/>
            <a:ext cx="2609850" cy="16954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5" name="Picture 9">
            <a:extLst>
              <a:ext uri="{FF2B5EF4-FFF2-40B4-BE49-F238E27FC236}">
                <a16:creationId xmlns:a16="http://schemas.microsoft.com/office/drawing/2014/main" id="{9B690982-B6C5-4B3F-A32F-4439C54CA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0" y="1681758"/>
            <a:ext cx="3689350" cy="33734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F885E725-7FB5-47BA-A99D-251B2BAC0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766" y="3131923"/>
            <a:ext cx="2197100" cy="34591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7" name="Picture 11">
            <a:extLst>
              <a:ext uri="{FF2B5EF4-FFF2-40B4-BE49-F238E27FC236}">
                <a16:creationId xmlns:a16="http://schemas.microsoft.com/office/drawing/2014/main" id="{2B6A3AD9-49D2-42AD-A1E9-278E69C8A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4" y="5346014"/>
            <a:ext cx="4208463" cy="36623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12">
            <a:extLst>
              <a:ext uri="{FF2B5EF4-FFF2-40B4-BE49-F238E27FC236}">
                <a16:creationId xmlns:a16="http://schemas.microsoft.com/office/drawing/2014/main" id="{F8FF1D25-92FA-4ECA-A687-A8A3CF63D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766" y="6889192"/>
            <a:ext cx="2576675" cy="3058298"/>
          </a:xfrm>
          <a:prstGeom prst="rect">
            <a:avLst/>
          </a:prstGeom>
          <a:gradFill rotWithShape="0">
            <a:gsLst>
              <a:gs pos="0">
                <a:srgbClr val="F5B183"/>
              </a:gs>
              <a:gs pos="50000">
                <a:srgbClr val="FCE5D6"/>
              </a:gs>
              <a:gs pos="100000">
                <a:srgbClr val="F5B183"/>
              </a:gs>
            </a:gsLst>
            <a:lin ang="18900000" scaled="1"/>
          </a:gradFill>
          <a:ln w="12700" algn="ctr">
            <a:miter lim="800000"/>
            <a:headEnd/>
            <a:tailEnd/>
          </a:ln>
          <a:effectLst>
            <a:outerShdw dist="28398" dir="3806097" algn="ctr" rotWithShape="0">
              <a:srgbClr val="773E18">
                <a:alpha val="50000"/>
              </a:srgbClr>
            </a:outerShdw>
          </a:effectLst>
          <a:scene3d>
            <a:camera prst="legacyObliqueFron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5B183"/>
            </a:extrusionClr>
            <a:contourClr>
              <a:srgbClr val="F5B183"/>
            </a:contourClr>
          </a:sp3d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flatTx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Select Report number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select a child drill down to their classroom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Click on the Individual tab –uncheck all children and select the child you need the information for.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End Result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 you will se several reports in each content area.  Look at the page numbers and just print what you need i.e. pg. 4-5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EBAD56-35B5-4E46-AF49-633CB1FC0CFD}"/>
              </a:ext>
            </a:extLst>
          </p:cNvPr>
          <p:cNvSpPr/>
          <p:nvPr/>
        </p:nvSpPr>
        <p:spPr>
          <a:xfrm>
            <a:off x="2728863" y="2298392"/>
            <a:ext cx="358346" cy="349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20C012-37D6-4DAA-97A5-7F0B0206DB20}"/>
              </a:ext>
            </a:extLst>
          </p:cNvPr>
          <p:cNvSpPr/>
          <p:nvPr/>
        </p:nvSpPr>
        <p:spPr>
          <a:xfrm>
            <a:off x="1374418" y="1131395"/>
            <a:ext cx="358346" cy="349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EAACABC-63A5-463D-8BEA-2690BCD9D04E}"/>
              </a:ext>
            </a:extLst>
          </p:cNvPr>
          <p:cNvSpPr/>
          <p:nvPr/>
        </p:nvSpPr>
        <p:spPr>
          <a:xfrm>
            <a:off x="-4436076" y="1689469"/>
            <a:ext cx="358346" cy="349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E2F956-6865-4894-98D0-1FF04CF77BDB}"/>
              </a:ext>
            </a:extLst>
          </p:cNvPr>
          <p:cNvSpPr/>
          <p:nvPr/>
        </p:nvSpPr>
        <p:spPr>
          <a:xfrm>
            <a:off x="-4256903" y="2891216"/>
            <a:ext cx="358346" cy="349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6F6CE3-6C7F-4993-8455-5C4807C1F68B}"/>
              </a:ext>
            </a:extLst>
          </p:cNvPr>
          <p:cNvSpPr/>
          <p:nvPr/>
        </p:nvSpPr>
        <p:spPr>
          <a:xfrm>
            <a:off x="2483708" y="198210"/>
            <a:ext cx="603501" cy="540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7933B89-AE91-475A-A8C0-510086299C55}"/>
              </a:ext>
            </a:extLst>
          </p:cNvPr>
          <p:cNvSpPr/>
          <p:nvPr/>
        </p:nvSpPr>
        <p:spPr>
          <a:xfrm>
            <a:off x="531876" y="5543799"/>
            <a:ext cx="358346" cy="349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4F87072-EB23-4715-8464-CF579A53E9C1}"/>
              </a:ext>
            </a:extLst>
          </p:cNvPr>
          <p:cNvSpPr/>
          <p:nvPr/>
        </p:nvSpPr>
        <p:spPr>
          <a:xfrm>
            <a:off x="6405289" y="3892113"/>
            <a:ext cx="278027" cy="321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B80747-9882-4CCB-8EDA-8DBE608E7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00" y="1071071"/>
            <a:ext cx="1193861" cy="3873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F3A7E5-7D82-43AC-95D8-001D42130390}"/>
              </a:ext>
            </a:extLst>
          </p:cNvPr>
          <p:cNvSpPr/>
          <p:nvPr/>
        </p:nvSpPr>
        <p:spPr>
          <a:xfrm>
            <a:off x="4835766" y="1131395"/>
            <a:ext cx="588850" cy="1702421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C56B37AD-DE77-4DCC-9988-2BA70ACA63D2}"/>
              </a:ext>
            </a:extLst>
          </p:cNvPr>
          <p:cNvSpPr/>
          <p:nvPr/>
        </p:nvSpPr>
        <p:spPr>
          <a:xfrm>
            <a:off x="4476347" y="1188986"/>
            <a:ext cx="268648" cy="1644830"/>
          </a:xfrm>
          <a:prstGeom prst="leftBrace">
            <a:avLst/>
          </a:prstGeom>
          <a:ln w="25400"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E6174B-4C65-4762-8CB8-5079D8884F0E}"/>
              </a:ext>
            </a:extLst>
          </p:cNvPr>
          <p:cNvSpPr txBox="1"/>
          <p:nvPr/>
        </p:nvSpPr>
        <p:spPr>
          <a:xfrm rot="16200000">
            <a:off x="3378500" y="1699474"/>
            <a:ext cx="20141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Report Numbers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8B25A39C-1046-4C2D-8F2E-4A8410227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8322-F3BD-4112-9724-CB86A9602FAD}" type="datetime1">
              <a:rPr lang="en-US" smtClean="0"/>
              <a:t>2/9/2020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0F831357-B2D0-49D4-9333-6BE4934D9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B321EE6-23CA-4389-903D-950E5FAA2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5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A085CA-6E6E-4222-9752-2DA9D3D2209B}"/>
              </a:ext>
            </a:extLst>
          </p:cNvPr>
          <p:cNvSpPr/>
          <p:nvPr/>
        </p:nvSpPr>
        <p:spPr>
          <a:xfrm>
            <a:off x="426677" y="6861896"/>
            <a:ext cx="58325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B7FFA8-4969-47D2-AF41-5287EE735592}"/>
              </a:ext>
            </a:extLst>
          </p:cNvPr>
          <p:cNvSpPr/>
          <p:nvPr/>
        </p:nvSpPr>
        <p:spPr>
          <a:xfrm>
            <a:off x="426677" y="7219016"/>
            <a:ext cx="735657" cy="190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0B68AC-D1A2-4E0D-A51C-71C1C884AEB4}"/>
              </a:ext>
            </a:extLst>
          </p:cNvPr>
          <p:cNvSpPr/>
          <p:nvPr/>
        </p:nvSpPr>
        <p:spPr>
          <a:xfrm>
            <a:off x="460101" y="7919079"/>
            <a:ext cx="735657" cy="190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8AD8E2-163D-4653-9397-05E51580FDFA}"/>
              </a:ext>
            </a:extLst>
          </p:cNvPr>
          <p:cNvSpPr/>
          <p:nvPr/>
        </p:nvSpPr>
        <p:spPr>
          <a:xfrm>
            <a:off x="1477157" y="7540455"/>
            <a:ext cx="735657" cy="129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5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B155EC0B-2BE4-44E7-9273-EE30497EA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27749" y="972093"/>
            <a:ext cx="32178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89BE687-4A66-490F-9249-6FFC87CF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3002" y="3005681"/>
            <a:ext cx="3200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0D26344-EF04-4C60-B4EB-802BE8C2D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97774" y="2418306"/>
            <a:ext cx="15525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Pre-fill Forms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 hidden="1">
            <a:extLst>
              <a:ext uri="{FF2B5EF4-FFF2-40B4-BE49-F238E27FC236}">
                <a16:creationId xmlns:a16="http://schemas.microsoft.com/office/drawing/2014/main" id="{2FCB342A-BCFC-42E8-858A-6FD2A7779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77" y="1241968"/>
            <a:ext cx="6910387" cy="1176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1DC3CB09-B5BD-42FC-B299-2E9263D75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353" y="392198"/>
            <a:ext cx="6910387" cy="0"/>
          </a:xfrm>
          <a:prstGeom prst="line">
            <a:avLst/>
          </a:prstGeom>
          <a:noFill/>
          <a:ln w="38100" algn="ctr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62ACDF5A-C8B3-4D89-8499-D70CC64A7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64" y="62967"/>
            <a:ext cx="5362575" cy="6683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Modules-saved as attachments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21D2491E-9081-4EFD-BE3C-24813A158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0" y="930818"/>
            <a:ext cx="4352925" cy="312102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9" name="Picture 9">
            <a:extLst>
              <a:ext uri="{FF2B5EF4-FFF2-40B4-BE49-F238E27FC236}">
                <a16:creationId xmlns:a16="http://schemas.microsoft.com/office/drawing/2014/main" id="{DA75A03A-9656-42C9-AADB-260E733D4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64" y="4553494"/>
            <a:ext cx="6299200" cy="19113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CF7927F2-D12A-44C6-B8A6-9716191CD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4" y="6750594"/>
            <a:ext cx="5837238" cy="25574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5131" name="AutoShape 11">
            <a:extLst>
              <a:ext uri="{FF2B5EF4-FFF2-40B4-BE49-F238E27FC236}">
                <a16:creationId xmlns:a16="http://schemas.microsoft.com/office/drawing/2014/main" id="{2122A539-8041-49D8-BA58-A56592A8BA8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23977" y="3005681"/>
            <a:ext cx="1248231" cy="235514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8" name="Text Box 12">
            <a:extLst>
              <a:ext uri="{FF2B5EF4-FFF2-40B4-BE49-F238E27FC236}">
                <a16:creationId xmlns:a16="http://schemas.microsoft.com/office/drawing/2014/main" id="{B7C2632F-4C42-49AC-BD09-20E82FA11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573" y="2759619"/>
            <a:ext cx="283275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Fill out Parent Permissions with Parent-and sign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Save as Attachment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Result (NEXT PAGE)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5133" name="AutoShape 13">
            <a:extLst>
              <a:ext uri="{FF2B5EF4-FFF2-40B4-BE49-F238E27FC236}">
                <a16:creationId xmlns:a16="http://schemas.microsoft.com/office/drawing/2014/main" id="{4C291FA1-E802-4946-B3C5-93FDC433969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09162" y="3814513"/>
            <a:ext cx="438412" cy="86470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9" name="Text Box 14">
            <a:extLst>
              <a:ext uri="{FF2B5EF4-FFF2-40B4-BE49-F238E27FC236}">
                <a16:creationId xmlns:a16="http://schemas.microsoft.com/office/drawing/2014/main" id="{CD8EBF58-DCFE-4E7B-A6CA-C2F96048AC9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268777" y="9262018"/>
            <a:ext cx="143192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RESULT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35" name="Picture 15">
            <a:extLst>
              <a:ext uri="{FF2B5EF4-FFF2-40B4-BE49-F238E27FC236}">
                <a16:creationId xmlns:a16="http://schemas.microsoft.com/office/drawing/2014/main" id="{D18D0B75-DE53-4D19-B75C-F3E2E1133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91561" y="4366169"/>
            <a:ext cx="2876550" cy="927100"/>
          </a:xfrm>
          <a:prstGeom prst="rect">
            <a:avLst/>
          </a:prstGeom>
          <a:noFill/>
          <a:ln w="88900" cap="sq" algn="ctr">
            <a:solidFill>
              <a:srgbClr val="FFFFFF"/>
            </a:solidFill>
            <a:miter lim="800000"/>
            <a:headEnd/>
            <a:tailEnd/>
          </a:ln>
          <a:effectLst>
            <a:outerShdw blurRad="54991" dist="1778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F4923BA-A41D-4352-B5F0-E97B02D1E238}"/>
              </a:ext>
            </a:extLst>
          </p:cNvPr>
          <p:cNvSpPr/>
          <p:nvPr/>
        </p:nvSpPr>
        <p:spPr>
          <a:xfrm>
            <a:off x="1714203" y="1203868"/>
            <a:ext cx="358346" cy="349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524715-7CF9-488C-9290-83C17E951AAF}"/>
              </a:ext>
            </a:extLst>
          </p:cNvPr>
          <p:cNvSpPr/>
          <p:nvPr/>
        </p:nvSpPr>
        <p:spPr>
          <a:xfrm>
            <a:off x="3481816" y="4679221"/>
            <a:ext cx="358346" cy="349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5E501D-2052-409D-A895-97D63A47E6CB}"/>
              </a:ext>
            </a:extLst>
          </p:cNvPr>
          <p:cNvSpPr/>
          <p:nvPr/>
        </p:nvSpPr>
        <p:spPr>
          <a:xfrm>
            <a:off x="894295" y="104364"/>
            <a:ext cx="603501" cy="540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553124D-4679-46CF-BBFA-AD825BE1E4AF}"/>
              </a:ext>
            </a:extLst>
          </p:cNvPr>
          <p:cNvSpPr/>
          <p:nvPr/>
        </p:nvSpPr>
        <p:spPr>
          <a:xfrm>
            <a:off x="7301345" y="9163594"/>
            <a:ext cx="378980" cy="45146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B9E4203-52CE-44F1-8B8F-769A3BA3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7030-5DB6-452B-A96D-E3B033C9BD9A}" type="datetime1">
              <a:rPr lang="en-US" smtClean="0"/>
              <a:t>2/9/2020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40B2719E-1944-4362-90F3-078BC2621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A2828FF2-9C67-4BEB-A49B-A993C85C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4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BFF978-68F8-43A0-A88F-75B77CA65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3" y="383472"/>
            <a:ext cx="5095619" cy="913106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A57C5B0-DAE0-4EA5-92E3-17E725828DAA}"/>
              </a:ext>
            </a:extLst>
          </p:cNvPr>
          <p:cNvSpPr/>
          <p:nvPr/>
        </p:nvSpPr>
        <p:spPr>
          <a:xfrm>
            <a:off x="284529" y="198806"/>
            <a:ext cx="358346" cy="349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BA2A58-23AD-4268-8D0A-F17EF2616CCC}"/>
              </a:ext>
            </a:extLst>
          </p:cNvPr>
          <p:cNvSpPr txBox="1"/>
          <p:nvPr/>
        </p:nvSpPr>
        <p:spPr>
          <a:xfrm>
            <a:off x="820271" y="198806"/>
            <a:ext cx="427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RESULTS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40503-7F30-44B3-A387-6CA480B6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C97-CABD-48F6-9DED-EC6A25071CC2}" type="datetime1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932CD-66DD-437D-A918-CD9CCAD59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05F12-EBE8-45BD-BC06-687D75086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0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556C5F6-974A-4AF8-A286-4D9AE1912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80" y="1123580"/>
            <a:ext cx="5890354" cy="867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22D8FD52-331A-4099-86F7-BDB830DA9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91421" y="677493"/>
            <a:ext cx="3319063" cy="48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99C12B1-4F93-46E1-915B-D1949219D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9330" y="2711081"/>
            <a:ext cx="3301050" cy="43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0A7EE4F-6C61-42B1-BD0F-4FA9C148B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61446" y="2123706"/>
            <a:ext cx="1601402" cy="5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Pre-fill Forms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ADFF6DF4-5B2D-41DC-96D0-E0ADC3056187}"/>
              </a:ext>
            </a:extLst>
          </p:cNvPr>
          <p:cNvGrpSpPr>
            <a:grpSpLocks/>
          </p:cNvGrpSpPr>
          <p:nvPr/>
        </p:nvGrpSpPr>
        <p:grpSpPr bwMode="auto">
          <a:xfrm>
            <a:off x="232992" y="212355"/>
            <a:ext cx="6718358" cy="1208662"/>
            <a:chOff x="108785025" y="109607985"/>
            <a:chExt cx="2800350" cy="1154430"/>
          </a:xfrm>
        </p:grpSpPr>
        <p:sp>
          <p:nvSpPr>
            <p:cNvPr id="6" name="Rectangle 7" hidden="1">
              <a:extLst>
                <a:ext uri="{FF2B5EF4-FFF2-40B4-BE49-F238E27FC236}">
                  <a16:creationId xmlns:a16="http://schemas.microsoft.com/office/drawing/2014/main" id="{9B3CADEC-AE11-46D5-877E-162D89A26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85025" y="109607985"/>
              <a:ext cx="2800350" cy="1154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E0FEF87E-E7EF-43FB-A93E-6C8A554788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785025" y="109607985"/>
              <a:ext cx="2800350" cy="1154430"/>
              <a:chOff x="108785025" y="109607985"/>
              <a:chExt cx="2800350" cy="1154430"/>
            </a:xfrm>
          </p:grpSpPr>
          <p:sp>
            <p:nvSpPr>
              <p:cNvPr id="8" name="Line 9">
                <a:extLst>
                  <a:ext uri="{FF2B5EF4-FFF2-40B4-BE49-F238E27FC236}">
                    <a16:creationId xmlns:a16="http://schemas.microsoft.com/office/drawing/2014/main" id="{DF36D933-0FAB-44A0-BC2A-1779270591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785025" y="109865160"/>
                <a:ext cx="2800350" cy="1"/>
              </a:xfrm>
              <a:prstGeom prst="line">
                <a:avLst/>
              </a:prstGeom>
              <a:noFill/>
              <a:ln w="38100" algn="ctr">
                <a:solidFill>
                  <a:srgbClr val="5B9BD5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C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Text Box 10">
                <a:extLst>
                  <a:ext uri="{FF2B5EF4-FFF2-40B4-BE49-F238E27FC236}">
                    <a16:creationId xmlns:a16="http://schemas.microsoft.com/office/drawing/2014/main" id="{677332B2-902F-4836-B272-FF424D655A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785025" y="110179485"/>
                <a:ext cx="2333625" cy="5829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C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14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sng" strike="noStrike" cap="none" normalizeH="0" baseline="0">
                    <a:ln>
                      <a:noFill/>
                    </a:ln>
                    <a:solidFill>
                      <a:srgbClr val="4475A1"/>
                    </a:solidFill>
                    <a:effectLst/>
                    <a:latin typeface="Tahoma" panose="020B0604030504040204" pitchFamily="34" charset="0"/>
                  </a:rPr>
                  <a:t>PAPERLESS-the vision becomes reality</a:t>
                </a: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4475A1"/>
                    </a:solidFill>
                    <a:effectLst/>
                    <a:latin typeface="Tahoma" panose="020B060403050404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" name="AutoShape 11">
                <a:extLst>
                  <a:ext uri="{FF2B5EF4-FFF2-40B4-BE49-F238E27FC236}">
                    <a16:creationId xmlns:a16="http://schemas.microsoft.com/office/drawing/2014/main" id="{8D768AAF-8893-4BB1-981A-C0BC5C283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18425" y="109607985"/>
                <a:ext cx="1943100" cy="5143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5875" algn="in">
                <a:solidFill>
                  <a:srgbClr val="5B9BD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C000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5B9BD5"/>
                    </a:solidFill>
                    <a:effectLst/>
                    <a:latin typeface="Cambria" panose="02040503050406030204" pitchFamily="18" charset="0"/>
                  </a:rPr>
                  <a:t>Web based—Static Forms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1" name="Text Box 12">
            <a:extLst>
              <a:ext uri="{FF2B5EF4-FFF2-40B4-BE49-F238E27FC236}">
                <a16:creationId xmlns:a16="http://schemas.microsoft.com/office/drawing/2014/main" id="{3CE63A5F-A70D-446D-871F-841EA7D32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92" y="4651006"/>
            <a:ext cx="2134427" cy="1824949"/>
          </a:xfrm>
          <a:prstGeom prst="rect">
            <a:avLst/>
          </a:prstGeom>
          <a:gradFill rotWithShape="0">
            <a:gsLst>
              <a:gs pos="0">
                <a:srgbClr val="F5B183"/>
              </a:gs>
              <a:gs pos="50000">
                <a:srgbClr val="FCE5D6"/>
              </a:gs>
              <a:gs pos="100000">
                <a:srgbClr val="F5B183"/>
              </a:gs>
            </a:gsLst>
            <a:lin ang="18900000" scaled="1"/>
          </a:gradFill>
          <a:ln w="12700" algn="ctr">
            <a:miter lim="800000"/>
            <a:headEnd/>
            <a:tailEnd/>
          </a:ln>
          <a:effectLst>
            <a:outerShdw dist="28398" dir="3806097" algn="ctr" rotWithShape="0">
              <a:srgbClr val="773E18">
                <a:alpha val="50000"/>
              </a:srgbClr>
            </a:outerShdw>
          </a:effectLst>
          <a:scene3d>
            <a:camera prst="legacyObliqueFron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5B183"/>
            </a:extrusionClr>
            <a:contourClr>
              <a:srgbClr val="F5B183"/>
            </a:contourClr>
          </a:sp3d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Our Static Forms will still reside on our website: ThrivebyFiveDetroit.org-go to your account and scroll to “Forms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IF YOU USE THESE FORMS – YOU ARE STILL RESPONSIBLE FOR INPUTTING DATA INTO CHILDPLUS</a:t>
            </a:r>
            <a:endParaRPr kumimoji="0" lang="en-US" altLang="en-US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57" name="Picture 13">
            <a:extLst>
              <a:ext uri="{FF2B5EF4-FFF2-40B4-BE49-F238E27FC236}">
                <a16:creationId xmlns:a16="http://schemas.microsoft.com/office/drawing/2014/main" id="{56741DB3-E3A9-4322-8632-767E34DD0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5234" y="4071567"/>
            <a:ext cx="3012509" cy="970919"/>
          </a:xfrm>
          <a:prstGeom prst="rect">
            <a:avLst/>
          </a:prstGeom>
          <a:noFill/>
          <a:ln w="88900" cap="sq" algn="ctr">
            <a:solidFill>
              <a:srgbClr val="FFFFFF"/>
            </a:solidFill>
            <a:miter lim="800000"/>
            <a:headEnd/>
            <a:tailEnd/>
          </a:ln>
          <a:effectLst>
            <a:outerShdw blurRad="54991" dist="1778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E301DE4-8B98-47D9-B699-E33D990C4A40}"/>
              </a:ext>
            </a:extLst>
          </p:cNvPr>
          <p:cNvSpPr/>
          <p:nvPr/>
        </p:nvSpPr>
        <p:spPr>
          <a:xfrm>
            <a:off x="1763918" y="211259"/>
            <a:ext cx="603501" cy="540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276C749-0ECD-4F61-878A-3E03CE2C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D34C-B722-41A8-AD67-C71DB5326DBE}" type="datetime1">
              <a:rPr lang="en-US" smtClean="0"/>
              <a:t>2/9/2020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75F5FE3-118F-4E42-80B9-86ABD6A5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D6CABB-D9C1-47B9-AEC0-E19C0106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1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CCE16465-3C92-4D90-8A94-D2F5014CC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54489" y="639131"/>
            <a:ext cx="32178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4352C9C-FC3F-41AB-90E9-6667FEB47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6262" y="2672719"/>
            <a:ext cx="32004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PAPERLESS-the vision becomes reality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8EA26E1-1401-4543-ADC9-A7D5B4469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624514" y="2085344"/>
            <a:ext cx="15525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Pre-fill Forms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4ABC226A-8C5F-4B61-984F-5D0A7EDC4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12" y="562931"/>
            <a:ext cx="6910387" cy="0"/>
          </a:xfrm>
          <a:prstGeom prst="line">
            <a:avLst/>
          </a:prstGeom>
          <a:noFill/>
          <a:ln w="38100" algn="ctr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2F7BCC8F-3999-4EA0-8E2E-7DA8FAD62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74" y="173993"/>
            <a:ext cx="5362575" cy="6683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5875" algn="in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5B9BD5"/>
                </a:solidFill>
                <a:effectLst/>
                <a:latin typeface="Cambria" panose="02040503050406030204" pitchFamily="18" charset="0"/>
              </a:rPr>
              <a:t>Application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BAB405FD-5444-46FA-99C0-A8F9CFC02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" y="1007431"/>
            <a:ext cx="6697662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Adding applications in ChildPlus is fast and easy. Our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422E75"/>
                </a:solidFill>
                <a:effectLst/>
                <a:latin typeface="Arial" panose="020B0604020202020204" pitchFamily="34" charset="0"/>
              </a:rPr>
              <a:t>Add New Family Application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data entry screen instantly adapts to your data entry needs. And, because everything is located on one screen, you don't have to change screens while entering an application.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sng" strike="noStrike" cap="none" normalizeH="0" baseline="0" dirty="0">
                <a:ln>
                  <a:noFill/>
                </a:ln>
                <a:solidFill>
                  <a:srgbClr val="422E75"/>
                </a:solidFill>
                <a:effectLst/>
                <a:latin typeface="Arial" panose="020B0604020202020204" pitchFamily="34" charset="0"/>
              </a:rPr>
              <a:t>Getting Started</a:t>
            </a:r>
            <a:endParaRPr kumimoji="0" lang="en-US" altLang="en-US" sz="2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975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Everything you need to enter an application is located directly on the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422E75"/>
                </a:solidFill>
                <a:effectLst/>
                <a:latin typeface="Arial" panose="020B0604020202020204" pitchFamily="34" charset="0"/>
              </a:rPr>
              <a:t>Add New Family Application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screen. To speed up data entry and make it easier to find the information you are looking for, the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422E75"/>
                </a:solidFill>
                <a:effectLst/>
                <a:latin typeface="Arial" panose="020B0604020202020204" pitchFamily="34" charset="0"/>
              </a:rPr>
              <a:t>Add New Family Application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screen has 6 sections: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13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Family Members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Family Information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Family Income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Family Emergency Contacts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Enrollment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Immunizations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82" name="Picture 14">
            <a:extLst>
              <a:ext uri="{FF2B5EF4-FFF2-40B4-BE49-F238E27FC236}">
                <a16:creationId xmlns:a16="http://schemas.microsoft.com/office/drawing/2014/main" id="{E3E88A67-A894-4D03-94B3-2F562859E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526" y="2704992"/>
            <a:ext cx="2573338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8" name="Group 8">
            <a:extLst>
              <a:ext uri="{FF2B5EF4-FFF2-40B4-BE49-F238E27FC236}">
                <a16:creationId xmlns:a16="http://schemas.microsoft.com/office/drawing/2014/main" id="{A88D364F-4774-4747-A31A-E07959D0F3CA}"/>
              </a:ext>
            </a:extLst>
          </p:cNvPr>
          <p:cNvGrpSpPr>
            <a:grpSpLocks/>
          </p:cNvGrpSpPr>
          <p:nvPr/>
        </p:nvGrpSpPr>
        <p:grpSpPr bwMode="auto">
          <a:xfrm>
            <a:off x="145015" y="6916459"/>
            <a:ext cx="6588425" cy="1266244"/>
            <a:chOff x="108513563" y="109212057"/>
            <a:chExt cx="3343275" cy="1950974"/>
          </a:xfrm>
        </p:grpSpPr>
        <p:sp>
          <p:nvSpPr>
            <p:cNvPr id="9" name="Rectangle 9" hidden="1">
              <a:extLst>
                <a:ext uri="{FF2B5EF4-FFF2-40B4-BE49-F238E27FC236}">
                  <a16:creationId xmlns:a16="http://schemas.microsoft.com/office/drawing/2014/main" id="{760178CF-928E-4A91-953C-2DA1AE119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13563" y="109212057"/>
              <a:ext cx="3343275" cy="19462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3FF3FC90-A4FA-46DE-8590-8C347DA9A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64730" y="109216744"/>
              <a:ext cx="2937542" cy="1946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C000"/>
                    </a:outerShdw>
                  </a:effectLst>
                </a14:hiddenEffects>
              </a:ext>
            </a:extLst>
          </p:spPr>
          <p:txBody>
            <a:bodyPr vert="horz" wrap="square" lIns="228600" tIns="190500" rIns="27432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If you did not complete the full application (meaning the 6  steps above) you can always go back and fill them in.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Best Practices is to try and get it filled out all in the same setting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ED27E6CF-3F7A-491F-931D-7AE744E265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513563" y="109212057"/>
              <a:ext cx="3343275" cy="1946287"/>
              <a:chOff x="108513563" y="109212057"/>
              <a:chExt cx="3343275" cy="1946287"/>
            </a:xfrm>
          </p:grpSpPr>
          <p:sp>
            <p:nvSpPr>
              <p:cNvPr id="12" name="AutoShape 12">
                <a:extLst>
                  <a:ext uri="{FF2B5EF4-FFF2-40B4-BE49-F238E27FC236}">
                    <a16:creationId xmlns:a16="http://schemas.microsoft.com/office/drawing/2014/main" id="{E2B53EAB-CA25-4786-BDD5-0BE9C937E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13563" y="109212057"/>
                <a:ext cx="400050" cy="1946287"/>
              </a:xfrm>
              <a:prstGeom prst="leftBrace">
                <a:avLst>
                  <a:gd name="adj1" fmla="val 0"/>
                  <a:gd name="adj2" fmla="val 50000"/>
                </a:avLst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C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AutoShape 13">
                <a:extLst>
                  <a:ext uri="{FF2B5EF4-FFF2-40B4-BE49-F238E27FC236}">
                    <a16:creationId xmlns:a16="http://schemas.microsoft.com/office/drawing/2014/main" id="{593F261F-D658-458F-A744-2616747BD6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111456788" y="109212057"/>
                <a:ext cx="400050" cy="1946287"/>
              </a:xfrm>
              <a:prstGeom prst="leftBrace">
                <a:avLst>
                  <a:gd name="adj1" fmla="val 0"/>
                  <a:gd name="adj2" fmla="val 50000"/>
                </a:avLst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C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7183" name="Picture 15">
            <a:extLst>
              <a:ext uri="{FF2B5EF4-FFF2-40B4-BE49-F238E27FC236}">
                <a16:creationId xmlns:a16="http://schemas.microsoft.com/office/drawing/2014/main" id="{E70EB989-C92D-4EB0-AAEC-3D5F50960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8301" y="4033206"/>
            <a:ext cx="2876550" cy="927100"/>
          </a:xfrm>
          <a:prstGeom prst="rect">
            <a:avLst/>
          </a:prstGeom>
          <a:noFill/>
          <a:ln w="88900" cap="sq" algn="ctr">
            <a:solidFill>
              <a:srgbClr val="FFFFFF"/>
            </a:solidFill>
            <a:miter lim="800000"/>
            <a:headEnd/>
            <a:tailEnd/>
          </a:ln>
          <a:effectLst>
            <a:outerShdw blurRad="54991" dist="1778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1A92A14-6114-428E-B4DA-0C0573392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EE64-6F6B-40B0-84AD-CDF8CE619468}" type="datetime1">
              <a:rPr lang="en-US" smtClean="0"/>
              <a:t>2/9/2020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A076A12-0CA8-42B2-8FC4-7233E8F1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Starfish Family Services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5FFE3CF-D475-4176-8254-394F9152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710D-18E9-450D-8EB4-E6954686A79E}" type="slidenum">
              <a:rPr lang="en-US" smtClean="0"/>
              <a:t>9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EFFB65-3C4F-4720-9539-AB0A0F4F966C}"/>
              </a:ext>
            </a:extLst>
          </p:cNvPr>
          <p:cNvSpPr/>
          <p:nvPr/>
        </p:nvSpPr>
        <p:spPr>
          <a:xfrm>
            <a:off x="2781596" y="4901790"/>
            <a:ext cx="42470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Our </a:t>
            </a:r>
            <a:r>
              <a:rPr lang="en-US" sz="1400" b="1" dirty="0"/>
              <a:t>Add New Family Application</a:t>
            </a:r>
            <a:r>
              <a:rPr lang="en-US" sz="1400" dirty="0"/>
              <a:t> data entry screen instantly adapts to your data entry needs. And, because everything is located on one screen, you don't have to change screens while entering an application. </a:t>
            </a:r>
          </a:p>
        </p:txBody>
      </p:sp>
      <p:pic>
        <p:nvPicPr>
          <p:cNvPr id="20" name="Picture 14">
            <a:extLst>
              <a:ext uri="{FF2B5EF4-FFF2-40B4-BE49-F238E27FC236}">
                <a16:creationId xmlns:a16="http://schemas.microsoft.com/office/drawing/2014/main" id="{F32D601B-7112-4509-8916-6097EA124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974" y="3368948"/>
            <a:ext cx="2573338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246DF8-1455-4EB8-8797-EEC3AC481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53" y="4796936"/>
            <a:ext cx="2573339" cy="166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225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2278</TotalTime>
  <Words>2387</Words>
  <Application>Microsoft Office PowerPoint</Application>
  <PresentationFormat>Custom</PresentationFormat>
  <Paragraphs>587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</vt:lpstr>
      <vt:lpstr>Bahnschrift SemiBold</vt:lpstr>
      <vt:lpstr>Bernard MT Condensed</vt:lpstr>
      <vt:lpstr>Blue Ridge Heavy SF</vt:lpstr>
      <vt:lpstr>Calibri</vt:lpstr>
      <vt:lpstr>Cambria</vt:lpstr>
      <vt:lpstr>Harlow Solid Italic</vt:lpstr>
      <vt:lpstr>Symbol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Darlene Miller</dc:creator>
  <cp:lastModifiedBy>Darlene Jardine-Miller</cp:lastModifiedBy>
  <cp:revision>50</cp:revision>
  <cp:lastPrinted>2019-04-11T18:08:59Z</cp:lastPrinted>
  <dcterms:created xsi:type="dcterms:W3CDTF">2019-04-09T13:08:52Z</dcterms:created>
  <dcterms:modified xsi:type="dcterms:W3CDTF">2020-02-09T16:01:27Z</dcterms:modified>
</cp:coreProperties>
</file>