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 id="2147483701" r:id="rId3"/>
    <p:sldMasterId id="2147483703" r:id="rId4"/>
    <p:sldMasterId id="2147483723" r:id="rId5"/>
    <p:sldMasterId id="2147483780" r:id="rId6"/>
    <p:sldMasterId id="2147483816" r:id="rId7"/>
  </p:sldMasterIdLst>
  <p:notesMasterIdLst>
    <p:notesMasterId r:id="rId51"/>
  </p:notesMasterIdLst>
  <p:handoutMasterIdLst>
    <p:handoutMasterId r:id="rId52"/>
  </p:handoutMasterIdLst>
  <p:sldIdLst>
    <p:sldId id="256" r:id="rId8"/>
    <p:sldId id="402" r:id="rId9"/>
    <p:sldId id="368" r:id="rId10"/>
    <p:sldId id="446" r:id="rId11"/>
    <p:sldId id="449" r:id="rId12"/>
    <p:sldId id="376" r:id="rId13"/>
    <p:sldId id="447" r:id="rId14"/>
    <p:sldId id="396" r:id="rId15"/>
    <p:sldId id="450" r:id="rId16"/>
    <p:sldId id="295" r:id="rId17"/>
    <p:sldId id="436" r:id="rId18"/>
    <p:sldId id="310" r:id="rId19"/>
    <p:sldId id="297" r:id="rId20"/>
    <p:sldId id="434" r:id="rId21"/>
    <p:sldId id="455" r:id="rId22"/>
    <p:sldId id="456" r:id="rId23"/>
    <p:sldId id="457" r:id="rId24"/>
    <p:sldId id="458" r:id="rId25"/>
    <p:sldId id="459" r:id="rId26"/>
    <p:sldId id="460" r:id="rId27"/>
    <p:sldId id="461" r:id="rId28"/>
    <p:sldId id="430" r:id="rId29"/>
    <p:sldId id="431" r:id="rId30"/>
    <p:sldId id="432" r:id="rId31"/>
    <p:sldId id="433" r:id="rId32"/>
    <p:sldId id="441" r:id="rId33"/>
    <p:sldId id="412" r:id="rId34"/>
    <p:sldId id="445" r:id="rId35"/>
    <p:sldId id="452" r:id="rId36"/>
    <p:sldId id="453" r:id="rId37"/>
    <p:sldId id="454" r:id="rId38"/>
    <p:sldId id="409" r:id="rId39"/>
    <p:sldId id="358" r:id="rId40"/>
    <p:sldId id="413" r:id="rId41"/>
    <p:sldId id="411" r:id="rId42"/>
    <p:sldId id="426" r:id="rId43"/>
    <p:sldId id="422" r:id="rId44"/>
    <p:sldId id="304" r:id="rId45"/>
    <p:sldId id="462" r:id="rId46"/>
    <p:sldId id="435" r:id="rId47"/>
    <p:sldId id="266" r:id="rId48"/>
    <p:sldId id="377" r:id="rId49"/>
    <p:sldId id="389" r:id="rId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nkgL0JjbNQezzTxCHLqXQ==" hashData="LmMJp+0HNLVTLFUJ53Yw9qwKNN2vu6fdmcThFqbCnMUoJG5hDYAvT+6pJq20Cy/zSTjy+fhq1d67+jj7/WHIU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1B183"/>
    <a:srgbClr val="9C8349"/>
    <a:srgbClr val="987F45"/>
    <a:srgbClr val="C2AC79"/>
    <a:srgbClr val="1E190D"/>
    <a:srgbClr val="60512F"/>
    <a:srgbClr val="987F44"/>
    <a:srgbClr val="5FBCEB"/>
    <a:srgbClr val="F3B7B7"/>
    <a:srgbClr val="251F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319" autoAdjust="0"/>
  </p:normalViewPr>
  <p:slideViewPr>
    <p:cSldViewPr>
      <p:cViewPr varScale="1">
        <p:scale>
          <a:sx n="77" d="100"/>
          <a:sy n="77" d="100"/>
        </p:scale>
        <p:origin x="1161" y="39"/>
      </p:cViewPr>
      <p:guideLst>
        <p:guide orient="horz" pos="2160"/>
        <p:guide pos="2880"/>
      </p:guideLst>
    </p:cSldViewPr>
  </p:slideViewPr>
  <p:outlineViewPr>
    <p:cViewPr>
      <p:scale>
        <a:sx n="33" d="100"/>
        <a:sy n="33" d="100"/>
      </p:scale>
      <p:origin x="0" y="-833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56" d="100"/>
          <a:sy n="56" d="100"/>
        </p:scale>
        <p:origin x="1806"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image" Target="../media/image25.jpeg"/><Relationship Id="rId5" Type="http://schemas.openxmlformats.org/officeDocument/2006/relationships/image" Target="../media/image29.png"/><Relationship Id="rId4" Type="http://schemas.openxmlformats.org/officeDocument/2006/relationships/image" Target="../media/image28.jpg"/></Relationships>
</file>

<file path=ppt/diagrams/_rels/data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image" Target="../media/image30.jpg"/><Relationship Id="rId5" Type="http://schemas.openxmlformats.org/officeDocument/2006/relationships/image" Target="../media/image34.jpeg"/><Relationship Id="rId4"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image" Target="../media/image25.jpeg"/><Relationship Id="rId5" Type="http://schemas.openxmlformats.org/officeDocument/2006/relationships/image" Target="../media/image29.png"/><Relationship Id="rId4" Type="http://schemas.openxmlformats.org/officeDocument/2006/relationships/image" Target="../media/image28.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image" Target="../media/image30.jpg"/><Relationship Id="rId5" Type="http://schemas.openxmlformats.org/officeDocument/2006/relationships/image" Target="../media/image34.jpeg"/><Relationship Id="rId4"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6F40F9-E6D1-471F-8754-26F655F8E46B}" type="doc">
      <dgm:prSet loTypeId="urn:microsoft.com/office/officeart/2008/layout/AlternatingPictureBlocks" loCatId="picture" qsTypeId="urn:microsoft.com/office/officeart/2005/8/quickstyle/simple5" qsCatId="simple" csTypeId="urn:microsoft.com/office/officeart/2005/8/colors/accent2_2" csCatId="accent2" phldr="1"/>
      <dgm:spPr/>
      <dgm:t>
        <a:bodyPr/>
        <a:lstStyle/>
        <a:p>
          <a:endParaRPr lang="en-US"/>
        </a:p>
      </dgm:t>
    </dgm:pt>
    <dgm:pt modelId="{A89BC0DD-E74E-4B5E-B61B-A1C6F6725520}">
      <dgm:prSet phldrT="[Text]"/>
      <dgm:spPr/>
      <dgm:t>
        <a:bodyPr/>
        <a:lstStyle/>
        <a:p>
          <a:r>
            <a:rPr lang="en-US" dirty="0"/>
            <a:t>Grantee</a:t>
          </a:r>
        </a:p>
      </dgm:t>
    </dgm:pt>
    <dgm:pt modelId="{8BD558B5-4139-4F58-B150-D5FD479F1181}" type="parTrans" cxnId="{36689331-AADC-4C23-B17C-EA7B51E01EED}">
      <dgm:prSet/>
      <dgm:spPr/>
      <dgm:t>
        <a:bodyPr/>
        <a:lstStyle/>
        <a:p>
          <a:endParaRPr lang="en-US"/>
        </a:p>
      </dgm:t>
    </dgm:pt>
    <dgm:pt modelId="{F3D07DB8-91DD-4D26-91A1-CF3A00FF106C}" type="sibTrans" cxnId="{36689331-AADC-4C23-B17C-EA7B51E01EED}">
      <dgm:prSet/>
      <dgm:spPr/>
      <dgm:t>
        <a:bodyPr/>
        <a:lstStyle/>
        <a:p>
          <a:endParaRPr lang="en-US"/>
        </a:p>
      </dgm:t>
    </dgm:pt>
    <dgm:pt modelId="{121EEA3A-A047-4D9D-AA31-B79AF6959FAB}">
      <dgm:prSet phldrT="[Text]"/>
      <dgm:spPr/>
      <dgm:t>
        <a:bodyPr/>
        <a:lstStyle/>
        <a:p>
          <a:r>
            <a:rPr lang="en-US" dirty="0"/>
            <a:t>Delegate</a:t>
          </a:r>
        </a:p>
      </dgm:t>
    </dgm:pt>
    <dgm:pt modelId="{E25ACF47-6191-453F-A3FD-46EE888B49A6}" type="parTrans" cxnId="{799D4DD3-C19A-4CB2-8C63-2FCF894DFF10}">
      <dgm:prSet/>
      <dgm:spPr/>
      <dgm:t>
        <a:bodyPr/>
        <a:lstStyle/>
        <a:p>
          <a:endParaRPr lang="en-US"/>
        </a:p>
      </dgm:t>
    </dgm:pt>
    <dgm:pt modelId="{DF89CE88-1FC3-4A76-ACC7-0D50413CFEDE}" type="sibTrans" cxnId="{799D4DD3-C19A-4CB2-8C63-2FCF894DFF10}">
      <dgm:prSet/>
      <dgm:spPr/>
      <dgm:t>
        <a:bodyPr/>
        <a:lstStyle/>
        <a:p>
          <a:endParaRPr lang="en-US"/>
        </a:p>
      </dgm:t>
    </dgm:pt>
    <dgm:pt modelId="{D7165E9A-4289-4B96-BC1E-D831741C77D0}">
      <dgm:prSet phldrT="[Text]"/>
      <dgm:spPr/>
      <dgm:t>
        <a:bodyPr/>
        <a:lstStyle/>
        <a:p>
          <a:r>
            <a:rPr lang="en-US" dirty="0"/>
            <a:t>Specialists</a:t>
          </a:r>
        </a:p>
      </dgm:t>
    </dgm:pt>
    <dgm:pt modelId="{5DD356F2-E4A7-4B31-BBB9-EFA559E17F6F}" type="parTrans" cxnId="{67EFF9E3-FCAD-4B7B-A7D6-D70B970BCA2F}">
      <dgm:prSet/>
      <dgm:spPr/>
      <dgm:t>
        <a:bodyPr/>
        <a:lstStyle/>
        <a:p>
          <a:endParaRPr lang="en-US"/>
        </a:p>
      </dgm:t>
    </dgm:pt>
    <dgm:pt modelId="{DF0C9006-0F40-4689-8187-572EBAAB8E98}" type="sibTrans" cxnId="{67EFF9E3-FCAD-4B7B-A7D6-D70B970BCA2F}">
      <dgm:prSet/>
      <dgm:spPr/>
      <dgm:t>
        <a:bodyPr/>
        <a:lstStyle/>
        <a:p>
          <a:endParaRPr lang="en-US"/>
        </a:p>
      </dgm:t>
    </dgm:pt>
    <dgm:pt modelId="{BACFFA83-0C21-45DF-894F-FAC0F98C00BB}">
      <dgm:prSet phldrT="[Text]"/>
      <dgm:spPr/>
      <dgm:t>
        <a:bodyPr/>
        <a:lstStyle/>
        <a:p>
          <a:r>
            <a:rPr lang="en-US" dirty="0"/>
            <a:t>Volunteers</a:t>
          </a:r>
        </a:p>
      </dgm:t>
    </dgm:pt>
    <dgm:pt modelId="{0E2EE620-40A7-4662-9FD4-06AABA9DEA81}" type="parTrans" cxnId="{ACFFB134-EBB3-4B4E-9C4E-74514227C450}">
      <dgm:prSet/>
      <dgm:spPr/>
      <dgm:t>
        <a:bodyPr/>
        <a:lstStyle/>
        <a:p>
          <a:endParaRPr lang="en-US"/>
        </a:p>
      </dgm:t>
    </dgm:pt>
    <dgm:pt modelId="{8AE51A04-3260-4CD3-A6FF-B6CC138501B8}" type="sibTrans" cxnId="{ACFFB134-EBB3-4B4E-9C4E-74514227C450}">
      <dgm:prSet/>
      <dgm:spPr/>
      <dgm:t>
        <a:bodyPr/>
        <a:lstStyle/>
        <a:p>
          <a:endParaRPr lang="en-US"/>
        </a:p>
      </dgm:t>
    </dgm:pt>
    <dgm:pt modelId="{F7AD749C-08ED-4C2A-B3C4-5CB535B26669}">
      <dgm:prSet phldrT="[Text]"/>
      <dgm:spPr/>
      <dgm:t>
        <a:bodyPr/>
        <a:lstStyle/>
        <a:p>
          <a:r>
            <a:rPr lang="en-US" dirty="0"/>
            <a:t>Admin. Assistant</a:t>
          </a:r>
        </a:p>
      </dgm:t>
    </dgm:pt>
    <dgm:pt modelId="{D08F5840-F5FF-44D6-8933-ECFB7D83AA92}" type="parTrans" cxnId="{C7AA5109-FC26-4B94-903B-754D69718A9B}">
      <dgm:prSet/>
      <dgm:spPr/>
      <dgm:t>
        <a:bodyPr/>
        <a:lstStyle/>
        <a:p>
          <a:endParaRPr lang="en-US"/>
        </a:p>
      </dgm:t>
    </dgm:pt>
    <dgm:pt modelId="{442C665F-FAD1-4C3C-AC16-ABC84465E637}" type="sibTrans" cxnId="{C7AA5109-FC26-4B94-903B-754D69718A9B}">
      <dgm:prSet/>
      <dgm:spPr/>
      <dgm:t>
        <a:bodyPr/>
        <a:lstStyle/>
        <a:p>
          <a:endParaRPr lang="en-US"/>
        </a:p>
      </dgm:t>
    </dgm:pt>
    <dgm:pt modelId="{01BA72A1-9D7D-46FE-845F-882A15CFB752}" type="pres">
      <dgm:prSet presAssocID="{186F40F9-E6D1-471F-8754-26F655F8E46B}" presName="linearFlow" presStyleCnt="0">
        <dgm:presLayoutVars>
          <dgm:dir/>
          <dgm:resizeHandles val="exact"/>
        </dgm:presLayoutVars>
      </dgm:prSet>
      <dgm:spPr/>
    </dgm:pt>
    <dgm:pt modelId="{933A789D-D6B3-43EC-BA79-4CB6438BF6F9}" type="pres">
      <dgm:prSet presAssocID="{A89BC0DD-E74E-4B5E-B61B-A1C6F6725520}" presName="comp" presStyleCnt="0"/>
      <dgm:spPr/>
    </dgm:pt>
    <dgm:pt modelId="{A3EB2A8D-E2DC-48D2-8AB4-A87D64070CBD}" type="pres">
      <dgm:prSet presAssocID="{A89BC0DD-E74E-4B5E-B61B-A1C6F6725520}" presName="rect2" presStyleLbl="node1" presStyleIdx="0" presStyleCnt="5">
        <dgm:presLayoutVars>
          <dgm:bulletEnabled val="1"/>
        </dgm:presLayoutVars>
      </dgm:prSet>
      <dgm:spPr/>
    </dgm:pt>
    <dgm:pt modelId="{96B7C04C-0A3A-4CE6-9EAF-92D395EBDA03}" type="pres">
      <dgm:prSet presAssocID="{A89BC0DD-E74E-4B5E-B61B-A1C6F6725520}" presName="rect1" presStyleLbl="lnNod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4000" b="-24000"/>
          </a:stretch>
        </a:blipFill>
      </dgm:spPr>
    </dgm:pt>
    <dgm:pt modelId="{0570EAC5-BD7D-404D-8FEE-1B513F9CF138}" type="pres">
      <dgm:prSet presAssocID="{F3D07DB8-91DD-4D26-91A1-CF3A00FF106C}" presName="sibTrans" presStyleCnt="0"/>
      <dgm:spPr/>
    </dgm:pt>
    <dgm:pt modelId="{892BC5A3-7EAC-43E2-BA71-D142F3F7E605}" type="pres">
      <dgm:prSet presAssocID="{121EEA3A-A047-4D9D-AA31-B79AF6959FAB}" presName="comp" presStyleCnt="0"/>
      <dgm:spPr/>
    </dgm:pt>
    <dgm:pt modelId="{613950D3-80DB-472F-9812-FE62A2DC1EFE}" type="pres">
      <dgm:prSet presAssocID="{121EEA3A-A047-4D9D-AA31-B79AF6959FAB}" presName="rect2" presStyleLbl="node1" presStyleIdx="1" presStyleCnt="5">
        <dgm:presLayoutVars>
          <dgm:bulletEnabled val="1"/>
        </dgm:presLayoutVars>
      </dgm:prSet>
      <dgm:spPr/>
    </dgm:pt>
    <dgm:pt modelId="{FE0C3705-2101-45E1-BBC1-36491BEB82AF}" type="pres">
      <dgm:prSet presAssocID="{121EEA3A-A047-4D9D-AA31-B79AF6959FAB}" presName="rect1" presStyleLbl="ln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21000" b="-21000"/>
          </a:stretch>
        </a:blipFill>
      </dgm:spPr>
    </dgm:pt>
    <dgm:pt modelId="{91321BF8-EB5E-4774-BC8C-4E73956A07A9}" type="pres">
      <dgm:prSet presAssocID="{DF89CE88-1FC3-4A76-ACC7-0D50413CFEDE}" presName="sibTrans" presStyleCnt="0"/>
      <dgm:spPr/>
    </dgm:pt>
    <dgm:pt modelId="{13AE3B1E-CD46-47F8-869A-8642491AB1A3}" type="pres">
      <dgm:prSet presAssocID="{D7165E9A-4289-4B96-BC1E-D831741C77D0}" presName="comp" presStyleCnt="0"/>
      <dgm:spPr/>
    </dgm:pt>
    <dgm:pt modelId="{A1FD7F10-C4CB-4263-8FAE-43FB05B4BF7E}" type="pres">
      <dgm:prSet presAssocID="{D7165E9A-4289-4B96-BC1E-D831741C77D0}" presName="rect2" presStyleLbl="node1" presStyleIdx="2" presStyleCnt="5">
        <dgm:presLayoutVars>
          <dgm:bulletEnabled val="1"/>
        </dgm:presLayoutVars>
      </dgm:prSet>
      <dgm:spPr/>
    </dgm:pt>
    <dgm:pt modelId="{28F97137-FB0B-4C85-BD9B-0ACC708ECE04}" type="pres">
      <dgm:prSet presAssocID="{D7165E9A-4289-4B96-BC1E-D831741C77D0}" presName="rect1" presStyleLbl="lnNod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8000" r="-38000"/>
          </a:stretch>
        </a:blipFill>
      </dgm:spPr>
    </dgm:pt>
    <dgm:pt modelId="{D58B2ACF-3758-4427-8735-15BD62B42D3E}" type="pres">
      <dgm:prSet presAssocID="{DF0C9006-0F40-4689-8187-572EBAAB8E98}" presName="sibTrans" presStyleCnt="0"/>
      <dgm:spPr/>
    </dgm:pt>
    <dgm:pt modelId="{A7F3E00E-9C95-49A5-9089-3B7EEEA35436}" type="pres">
      <dgm:prSet presAssocID="{BACFFA83-0C21-45DF-894F-FAC0F98C00BB}" presName="comp" presStyleCnt="0"/>
      <dgm:spPr/>
    </dgm:pt>
    <dgm:pt modelId="{2E173998-B9F4-4D07-A9B7-B1BB07D2FC6F}" type="pres">
      <dgm:prSet presAssocID="{BACFFA83-0C21-45DF-894F-FAC0F98C00BB}" presName="rect2" presStyleLbl="node1" presStyleIdx="3" presStyleCnt="5">
        <dgm:presLayoutVars>
          <dgm:bulletEnabled val="1"/>
        </dgm:presLayoutVars>
      </dgm:prSet>
      <dgm:spPr/>
    </dgm:pt>
    <dgm:pt modelId="{378CF746-EEAA-48E2-9237-B46A68FD7760}" type="pres">
      <dgm:prSet presAssocID="{BACFFA83-0C21-45DF-894F-FAC0F98C00BB}" presName="rect1" presStyleLbl="ln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22000" b="-22000"/>
          </a:stretch>
        </a:blipFill>
      </dgm:spPr>
    </dgm:pt>
    <dgm:pt modelId="{7CE54BED-043D-4369-99B2-3C0BD99D8331}" type="pres">
      <dgm:prSet presAssocID="{8AE51A04-3260-4CD3-A6FF-B6CC138501B8}" presName="sibTrans" presStyleCnt="0"/>
      <dgm:spPr/>
    </dgm:pt>
    <dgm:pt modelId="{405DD4C4-B1FA-4211-AF20-478E39CA965D}" type="pres">
      <dgm:prSet presAssocID="{F7AD749C-08ED-4C2A-B3C4-5CB535B26669}" presName="comp" presStyleCnt="0"/>
      <dgm:spPr/>
    </dgm:pt>
    <dgm:pt modelId="{FB844E0C-6733-4DC4-AF6C-71EAA9E1C95F}" type="pres">
      <dgm:prSet presAssocID="{F7AD749C-08ED-4C2A-B3C4-5CB535B26669}" presName="rect2" presStyleLbl="node1" presStyleIdx="4" presStyleCnt="5">
        <dgm:presLayoutVars>
          <dgm:bulletEnabled val="1"/>
        </dgm:presLayoutVars>
      </dgm:prSet>
      <dgm:spPr/>
    </dgm:pt>
    <dgm:pt modelId="{BD83EBBC-F721-41D3-9772-2E538DF191BB}" type="pres">
      <dgm:prSet presAssocID="{F7AD749C-08ED-4C2A-B3C4-5CB535B26669}" presName="rect1" presStyleLbl="ln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26000" r="-26000"/>
          </a:stretch>
        </a:blipFill>
      </dgm:spPr>
    </dgm:pt>
  </dgm:ptLst>
  <dgm:cxnLst>
    <dgm:cxn modelId="{793CE401-9A8D-4855-AE75-79409CC70C65}" type="presOf" srcId="{BACFFA83-0C21-45DF-894F-FAC0F98C00BB}" destId="{2E173998-B9F4-4D07-A9B7-B1BB07D2FC6F}" srcOrd="0" destOrd="0" presId="urn:microsoft.com/office/officeart/2008/layout/AlternatingPictureBlocks"/>
    <dgm:cxn modelId="{C7AA5109-FC26-4B94-903B-754D69718A9B}" srcId="{186F40F9-E6D1-471F-8754-26F655F8E46B}" destId="{F7AD749C-08ED-4C2A-B3C4-5CB535B26669}" srcOrd="4" destOrd="0" parTransId="{D08F5840-F5FF-44D6-8933-ECFB7D83AA92}" sibTransId="{442C665F-FAD1-4C3C-AC16-ABC84465E637}"/>
    <dgm:cxn modelId="{9DF09230-D2A8-4D68-B4DB-F1832180D8CC}" type="presOf" srcId="{D7165E9A-4289-4B96-BC1E-D831741C77D0}" destId="{A1FD7F10-C4CB-4263-8FAE-43FB05B4BF7E}" srcOrd="0" destOrd="0" presId="urn:microsoft.com/office/officeart/2008/layout/AlternatingPictureBlocks"/>
    <dgm:cxn modelId="{36689331-AADC-4C23-B17C-EA7B51E01EED}" srcId="{186F40F9-E6D1-471F-8754-26F655F8E46B}" destId="{A89BC0DD-E74E-4B5E-B61B-A1C6F6725520}" srcOrd="0" destOrd="0" parTransId="{8BD558B5-4139-4F58-B150-D5FD479F1181}" sibTransId="{F3D07DB8-91DD-4D26-91A1-CF3A00FF106C}"/>
    <dgm:cxn modelId="{ACFFB134-EBB3-4B4E-9C4E-74514227C450}" srcId="{186F40F9-E6D1-471F-8754-26F655F8E46B}" destId="{BACFFA83-0C21-45DF-894F-FAC0F98C00BB}" srcOrd="3" destOrd="0" parTransId="{0E2EE620-40A7-4662-9FD4-06AABA9DEA81}" sibTransId="{8AE51A04-3260-4CD3-A6FF-B6CC138501B8}"/>
    <dgm:cxn modelId="{17828054-4F8B-402B-B473-B5C7149F9987}" type="presOf" srcId="{A89BC0DD-E74E-4B5E-B61B-A1C6F6725520}" destId="{A3EB2A8D-E2DC-48D2-8AB4-A87D64070CBD}" srcOrd="0" destOrd="0" presId="urn:microsoft.com/office/officeart/2008/layout/AlternatingPictureBlocks"/>
    <dgm:cxn modelId="{85C80EA3-D4E5-4EE9-9355-97C20EBBB156}" type="presOf" srcId="{121EEA3A-A047-4D9D-AA31-B79AF6959FAB}" destId="{613950D3-80DB-472F-9812-FE62A2DC1EFE}" srcOrd="0" destOrd="0" presId="urn:microsoft.com/office/officeart/2008/layout/AlternatingPictureBlocks"/>
    <dgm:cxn modelId="{2FF1D0A8-6027-436F-BFBD-14350E66FC48}" type="presOf" srcId="{186F40F9-E6D1-471F-8754-26F655F8E46B}" destId="{01BA72A1-9D7D-46FE-845F-882A15CFB752}" srcOrd="0" destOrd="0" presId="urn:microsoft.com/office/officeart/2008/layout/AlternatingPictureBlocks"/>
    <dgm:cxn modelId="{ACCBFAAB-9807-4C90-90E1-5834CA243276}" type="presOf" srcId="{F7AD749C-08ED-4C2A-B3C4-5CB535B26669}" destId="{FB844E0C-6733-4DC4-AF6C-71EAA9E1C95F}" srcOrd="0" destOrd="0" presId="urn:microsoft.com/office/officeart/2008/layout/AlternatingPictureBlocks"/>
    <dgm:cxn modelId="{799D4DD3-C19A-4CB2-8C63-2FCF894DFF10}" srcId="{186F40F9-E6D1-471F-8754-26F655F8E46B}" destId="{121EEA3A-A047-4D9D-AA31-B79AF6959FAB}" srcOrd="1" destOrd="0" parTransId="{E25ACF47-6191-453F-A3FD-46EE888B49A6}" sibTransId="{DF89CE88-1FC3-4A76-ACC7-0D50413CFEDE}"/>
    <dgm:cxn modelId="{67EFF9E3-FCAD-4B7B-A7D6-D70B970BCA2F}" srcId="{186F40F9-E6D1-471F-8754-26F655F8E46B}" destId="{D7165E9A-4289-4B96-BC1E-D831741C77D0}" srcOrd="2" destOrd="0" parTransId="{5DD356F2-E4A7-4B31-BBB9-EFA559E17F6F}" sibTransId="{DF0C9006-0F40-4689-8187-572EBAAB8E98}"/>
    <dgm:cxn modelId="{5C8BFB26-D033-4D2C-856E-6D950EA0A454}" type="presParOf" srcId="{01BA72A1-9D7D-46FE-845F-882A15CFB752}" destId="{933A789D-D6B3-43EC-BA79-4CB6438BF6F9}" srcOrd="0" destOrd="0" presId="urn:microsoft.com/office/officeart/2008/layout/AlternatingPictureBlocks"/>
    <dgm:cxn modelId="{2FA7B87A-55E7-4397-8D85-CD2CC72B6955}" type="presParOf" srcId="{933A789D-D6B3-43EC-BA79-4CB6438BF6F9}" destId="{A3EB2A8D-E2DC-48D2-8AB4-A87D64070CBD}" srcOrd="0" destOrd="0" presId="urn:microsoft.com/office/officeart/2008/layout/AlternatingPictureBlocks"/>
    <dgm:cxn modelId="{596AF170-1D41-444B-981B-A4DF3CADE64B}" type="presParOf" srcId="{933A789D-D6B3-43EC-BA79-4CB6438BF6F9}" destId="{96B7C04C-0A3A-4CE6-9EAF-92D395EBDA03}" srcOrd="1" destOrd="0" presId="urn:microsoft.com/office/officeart/2008/layout/AlternatingPictureBlocks"/>
    <dgm:cxn modelId="{9B854506-7985-4EDA-B480-720F57095BF3}" type="presParOf" srcId="{01BA72A1-9D7D-46FE-845F-882A15CFB752}" destId="{0570EAC5-BD7D-404D-8FEE-1B513F9CF138}" srcOrd="1" destOrd="0" presId="urn:microsoft.com/office/officeart/2008/layout/AlternatingPictureBlocks"/>
    <dgm:cxn modelId="{B7EF0B6C-40D6-4346-9F0A-133A80E8629B}" type="presParOf" srcId="{01BA72A1-9D7D-46FE-845F-882A15CFB752}" destId="{892BC5A3-7EAC-43E2-BA71-D142F3F7E605}" srcOrd="2" destOrd="0" presId="urn:microsoft.com/office/officeart/2008/layout/AlternatingPictureBlocks"/>
    <dgm:cxn modelId="{39481E88-63BF-4930-97F9-4B684F28E0B2}" type="presParOf" srcId="{892BC5A3-7EAC-43E2-BA71-D142F3F7E605}" destId="{613950D3-80DB-472F-9812-FE62A2DC1EFE}" srcOrd="0" destOrd="0" presId="urn:microsoft.com/office/officeart/2008/layout/AlternatingPictureBlocks"/>
    <dgm:cxn modelId="{2CAA2C71-3CFB-4048-A21A-3E7343A29905}" type="presParOf" srcId="{892BC5A3-7EAC-43E2-BA71-D142F3F7E605}" destId="{FE0C3705-2101-45E1-BBC1-36491BEB82AF}" srcOrd="1" destOrd="0" presId="urn:microsoft.com/office/officeart/2008/layout/AlternatingPictureBlocks"/>
    <dgm:cxn modelId="{A2103EBF-30DF-40E2-B605-B0B032242D91}" type="presParOf" srcId="{01BA72A1-9D7D-46FE-845F-882A15CFB752}" destId="{91321BF8-EB5E-4774-BC8C-4E73956A07A9}" srcOrd="3" destOrd="0" presId="urn:microsoft.com/office/officeart/2008/layout/AlternatingPictureBlocks"/>
    <dgm:cxn modelId="{8CAA4F74-BF0A-44B7-91A4-F82F27DEED09}" type="presParOf" srcId="{01BA72A1-9D7D-46FE-845F-882A15CFB752}" destId="{13AE3B1E-CD46-47F8-869A-8642491AB1A3}" srcOrd="4" destOrd="0" presId="urn:microsoft.com/office/officeart/2008/layout/AlternatingPictureBlocks"/>
    <dgm:cxn modelId="{30432E57-436A-42E7-BFBE-E7B4F5A6F436}" type="presParOf" srcId="{13AE3B1E-CD46-47F8-869A-8642491AB1A3}" destId="{A1FD7F10-C4CB-4263-8FAE-43FB05B4BF7E}" srcOrd="0" destOrd="0" presId="urn:microsoft.com/office/officeart/2008/layout/AlternatingPictureBlocks"/>
    <dgm:cxn modelId="{3CDD1B28-B4FD-4AFC-8414-242224F4278D}" type="presParOf" srcId="{13AE3B1E-CD46-47F8-869A-8642491AB1A3}" destId="{28F97137-FB0B-4C85-BD9B-0ACC708ECE04}" srcOrd="1" destOrd="0" presId="urn:microsoft.com/office/officeart/2008/layout/AlternatingPictureBlocks"/>
    <dgm:cxn modelId="{32CD363F-2489-4813-955F-982751C044DA}" type="presParOf" srcId="{01BA72A1-9D7D-46FE-845F-882A15CFB752}" destId="{D58B2ACF-3758-4427-8735-15BD62B42D3E}" srcOrd="5" destOrd="0" presId="urn:microsoft.com/office/officeart/2008/layout/AlternatingPictureBlocks"/>
    <dgm:cxn modelId="{6D37565F-EEA6-464C-A917-905D71773131}" type="presParOf" srcId="{01BA72A1-9D7D-46FE-845F-882A15CFB752}" destId="{A7F3E00E-9C95-49A5-9089-3B7EEEA35436}" srcOrd="6" destOrd="0" presId="urn:microsoft.com/office/officeart/2008/layout/AlternatingPictureBlocks"/>
    <dgm:cxn modelId="{3F388B65-CD33-4DC0-85C2-6FCC061E489B}" type="presParOf" srcId="{A7F3E00E-9C95-49A5-9089-3B7EEEA35436}" destId="{2E173998-B9F4-4D07-A9B7-B1BB07D2FC6F}" srcOrd="0" destOrd="0" presId="urn:microsoft.com/office/officeart/2008/layout/AlternatingPictureBlocks"/>
    <dgm:cxn modelId="{DA9D11AE-6DF3-4CA2-8922-0CD95A04CA09}" type="presParOf" srcId="{A7F3E00E-9C95-49A5-9089-3B7EEEA35436}" destId="{378CF746-EEAA-48E2-9237-B46A68FD7760}" srcOrd="1" destOrd="0" presId="urn:microsoft.com/office/officeart/2008/layout/AlternatingPictureBlocks"/>
    <dgm:cxn modelId="{91514BFF-5B83-4373-B85D-BE16FDC38390}" type="presParOf" srcId="{01BA72A1-9D7D-46FE-845F-882A15CFB752}" destId="{7CE54BED-043D-4369-99B2-3C0BD99D8331}" srcOrd="7" destOrd="0" presId="urn:microsoft.com/office/officeart/2008/layout/AlternatingPictureBlocks"/>
    <dgm:cxn modelId="{E1093F17-0894-43A7-9A93-33F8A58A95FF}" type="presParOf" srcId="{01BA72A1-9D7D-46FE-845F-882A15CFB752}" destId="{405DD4C4-B1FA-4211-AF20-478E39CA965D}" srcOrd="8" destOrd="0" presId="urn:microsoft.com/office/officeart/2008/layout/AlternatingPictureBlocks"/>
    <dgm:cxn modelId="{6B87A333-2630-4E42-BD6E-00D990F2BC21}" type="presParOf" srcId="{405DD4C4-B1FA-4211-AF20-478E39CA965D}" destId="{FB844E0C-6733-4DC4-AF6C-71EAA9E1C95F}" srcOrd="0" destOrd="0" presId="urn:microsoft.com/office/officeart/2008/layout/AlternatingPictureBlocks"/>
    <dgm:cxn modelId="{E68E47E7-43E4-4E57-AB98-CB2F1BCDBAB2}" type="presParOf" srcId="{405DD4C4-B1FA-4211-AF20-478E39CA965D}" destId="{BD83EBBC-F721-41D3-9772-2E538DF191BB}"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6F40F9-E6D1-471F-8754-26F655F8E46B}" type="doc">
      <dgm:prSet loTypeId="urn:microsoft.com/office/officeart/2008/layout/AlternatingPictureBlocks" loCatId="picture" qsTypeId="urn:microsoft.com/office/officeart/2005/8/quickstyle/simple5" qsCatId="simple" csTypeId="urn:microsoft.com/office/officeart/2005/8/colors/accent3_2" csCatId="accent3" phldr="1"/>
      <dgm:spPr/>
      <dgm:t>
        <a:bodyPr/>
        <a:lstStyle/>
        <a:p>
          <a:endParaRPr lang="en-US"/>
        </a:p>
      </dgm:t>
    </dgm:pt>
    <dgm:pt modelId="{A89BC0DD-E74E-4B5E-B61B-A1C6F6725520}">
      <dgm:prSet phldrT="[Text]"/>
      <dgm:spPr/>
      <dgm:t>
        <a:bodyPr/>
        <a:lstStyle/>
        <a:p>
          <a:r>
            <a:rPr lang="en-US" dirty="0"/>
            <a:t>Custodians</a:t>
          </a:r>
        </a:p>
      </dgm:t>
    </dgm:pt>
    <dgm:pt modelId="{8BD558B5-4139-4F58-B150-D5FD479F1181}" type="parTrans" cxnId="{36689331-AADC-4C23-B17C-EA7B51E01EED}">
      <dgm:prSet/>
      <dgm:spPr/>
      <dgm:t>
        <a:bodyPr/>
        <a:lstStyle/>
        <a:p>
          <a:endParaRPr lang="en-US"/>
        </a:p>
      </dgm:t>
    </dgm:pt>
    <dgm:pt modelId="{F3D07DB8-91DD-4D26-91A1-CF3A00FF106C}" type="sibTrans" cxnId="{36689331-AADC-4C23-B17C-EA7B51E01EED}">
      <dgm:prSet/>
      <dgm:spPr/>
      <dgm:t>
        <a:bodyPr/>
        <a:lstStyle/>
        <a:p>
          <a:endParaRPr lang="en-US"/>
        </a:p>
      </dgm:t>
    </dgm:pt>
    <dgm:pt modelId="{121EEA3A-A047-4D9D-AA31-B79AF6959FAB}">
      <dgm:prSet phldrT="[Text]" custT="1"/>
      <dgm:spPr/>
      <dgm:t>
        <a:bodyPr/>
        <a:lstStyle/>
        <a:p>
          <a:r>
            <a:rPr lang="en-US" sz="3200" dirty="0"/>
            <a:t>Parents</a:t>
          </a:r>
        </a:p>
      </dgm:t>
    </dgm:pt>
    <dgm:pt modelId="{E25ACF47-6191-453F-A3FD-46EE888B49A6}" type="parTrans" cxnId="{799D4DD3-C19A-4CB2-8C63-2FCF894DFF10}">
      <dgm:prSet/>
      <dgm:spPr/>
      <dgm:t>
        <a:bodyPr/>
        <a:lstStyle/>
        <a:p>
          <a:endParaRPr lang="en-US"/>
        </a:p>
      </dgm:t>
    </dgm:pt>
    <dgm:pt modelId="{DF89CE88-1FC3-4A76-ACC7-0D50413CFEDE}" type="sibTrans" cxnId="{799D4DD3-C19A-4CB2-8C63-2FCF894DFF10}">
      <dgm:prSet/>
      <dgm:spPr/>
      <dgm:t>
        <a:bodyPr/>
        <a:lstStyle/>
        <a:p>
          <a:endParaRPr lang="en-US"/>
        </a:p>
      </dgm:t>
    </dgm:pt>
    <dgm:pt modelId="{D7165E9A-4289-4B96-BC1E-D831741C77D0}">
      <dgm:prSet phldrT="[Text]"/>
      <dgm:spPr/>
      <dgm:t>
        <a:bodyPr/>
        <a:lstStyle/>
        <a:p>
          <a:r>
            <a:rPr lang="en-US" dirty="0"/>
            <a:t>FSW’s</a:t>
          </a:r>
        </a:p>
      </dgm:t>
    </dgm:pt>
    <dgm:pt modelId="{5DD356F2-E4A7-4B31-BBB9-EFA559E17F6F}" type="parTrans" cxnId="{67EFF9E3-FCAD-4B7B-A7D6-D70B970BCA2F}">
      <dgm:prSet/>
      <dgm:spPr/>
      <dgm:t>
        <a:bodyPr/>
        <a:lstStyle/>
        <a:p>
          <a:endParaRPr lang="en-US"/>
        </a:p>
      </dgm:t>
    </dgm:pt>
    <dgm:pt modelId="{DF0C9006-0F40-4689-8187-572EBAAB8E98}" type="sibTrans" cxnId="{67EFF9E3-FCAD-4B7B-A7D6-D70B970BCA2F}">
      <dgm:prSet/>
      <dgm:spPr/>
      <dgm:t>
        <a:bodyPr/>
        <a:lstStyle/>
        <a:p>
          <a:endParaRPr lang="en-US"/>
        </a:p>
      </dgm:t>
    </dgm:pt>
    <dgm:pt modelId="{BACFFA83-0C21-45DF-894F-FAC0F98C00BB}">
      <dgm:prSet phldrT="[Text]"/>
      <dgm:spPr/>
      <dgm:t>
        <a:bodyPr/>
        <a:lstStyle/>
        <a:p>
          <a:r>
            <a:rPr lang="en-US" dirty="0"/>
            <a:t>Teachers</a:t>
          </a:r>
        </a:p>
      </dgm:t>
    </dgm:pt>
    <dgm:pt modelId="{0E2EE620-40A7-4662-9FD4-06AABA9DEA81}" type="parTrans" cxnId="{ACFFB134-EBB3-4B4E-9C4E-74514227C450}">
      <dgm:prSet/>
      <dgm:spPr/>
      <dgm:t>
        <a:bodyPr/>
        <a:lstStyle/>
        <a:p>
          <a:endParaRPr lang="en-US"/>
        </a:p>
      </dgm:t>
    </dgm:pt>
    <dgm:pt modelId="{8AE51A04-3260-4CD3-A6FF-B6CC138501B8}" type="sibTrans" cxnId="{ACFFB134-EBB3-4B4E-9C4E-74514227C450}">
      <dgm:prSet/>
      <dgm:spPr/>
      <dgm:t>
        <a:bodyPr/>
        <a:lstStyle/>
        <a:p>
          <a:endParaRPr lang="en-US"/>
        </a:p>
      </dgm:t>
    </dgm:pt>
    <dgm:pt modelId="{F7AD749C-08ED-4C2A-B3C4-5CB535B26669}">
      <dgm:prSet phldrT="[Text]"/>
      <dgm:spPr/>
      <dgm:t>
        <a:bodyPr/>
        <a:lstStyle/>
        <a:p>
          <a:r>
            <a:rPr lang="en-US" dirty="0"/>
            <a:t>Home Visitors</a:t>
          </a:r>
        </a:p>
      </dgm:t>
    </dgm:pt>
    <dgm:pt modelId="{D08F5840-F5FF-44D6-8933-ECFB7D83AA92}" type="parTrans" cxnId="{C7AA5109-FC26-4B94-903B-754D69718A9B}">
      <dgm:prSet/>
      <dgm:spPr/>
      <dgm:t>
        <a:bodyPr/>
        <a:lstStyle/>
        <a:p>
          <a:endParaRPr lang="en-US"/>
        </a:p>
      </dgm:t>
    </dgm:pt>
    <dgm:pt modelId="{442C665F-FAD1-4C3C-AC16-ABC84465E637}" type="sibTrans" cxnId="{C7AA5109-FC26-4B94-903B-754D69718A9B}">
      <dgm:prSet/>
      <dgm:spPr/>
      <dgm:t>
        <a:bodyPr/>
        <a:lstStyle/>
        <a:p>
          <a:endParaRPr lang="en-US"/>
        </a:p>
      </dgm:t>
    </dgm:pt>
    <dgm:pt modelId="{01BA72A1-9D7D-46FE-845F-882A15CFB752}" type="pres">
      <dgm:prSet presAssocID="{186F40F9-E6D1-471F-8754-26F655F8E46B}" presName="linearFlow" presStyleCnt="0">
        <dgm:presLayoutVars>
          <dgm:dir/>
          <dgm:resizeHandles val="exact"/>
        </dgm:presLayoutVars>
      </dgm:prSet>
      <dgm:spPr/>
    </dgm:pt>
    <dgm:pt modelId="{933A789D-D6B3-43EC-BA79-4CB6438BF6F9}" type="pres">
      <dgm:prSet presAssocID="{A89BC0DD-E74E-4B5E-B61B-A1C6F6725520}" presName="comp" presStyleCnt="0"/>
      <dgm:spPr/>
    </dgm:pt>
    <dgm:pt modelId="{A3EB2A8D-E2DC-48D2-8AB4-A87D64070CBD}" type="pres">
      <dgm:prSet presAssocID="{A89BC0DD-E74E-4B5E-B61B-A1C6F6725520}" presName="rect2" presStyleLbl="node1" presStyleIdx="0" presStyleCnt="5">
        <dgm:presLayoutVars>
          <dgm:bulletEnabled val="1"/>
        </dgm:presLayoutVars>
      </dgm:prSet>
      <dgm:spPr/>
    </dgm:pt>
    <dgm:pt modelId="{96B7C04C-0A3A-4CE6-9EAF-92D395EBDA03}" type="pres">
      <dgm:prSet presAssocID="{A89BC0DD-E74E-4B5E-B61B-A1C6F6725520}" presName="rect1" presStyleLbl="lnNod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dgm:spPr>
    </dgm:pt>
    <dgm:pt modelId="{0570EAC5-BD7D-404D-8FEE-1B513F9CF138}" type="pres">
      <dgm:prSet presAssocID="{F3D07DB8-91DD-4D26-91A1-CF3A00FF106C}" presName="sibTrans" presStyleCnt="0"/>
      <dgm:spPr/>
    </dgm:pt>
    <dgm:pt modelId="{892BC5A3-7EAC-43E2-BA71-D142F3F7E605}" type="pres">
      <dgm:prSet presAssocID="{121EEA3A-A047-4D9D-AA31-B79AF6959FAB}" presName="comp" presStyleCnt="0"/>
      <dgm:spPr/>
    </dgm:pt>
    <dgm:pt modelId="{613950D3-80DB-472F-9812-FE62A2DC1EFE}" type="pres">
      <dgm:prSet presAssocID="{121EEA3A-A047-4D9D-AA31-B79AF6959FAB}" presName="rect2" presStyleLbl="node1" presStyleIdx="1" presStyleCnt="5">
        <dgm:presLayoutVars>
          <dgm:bulletEnabled val="1"/>
        </dgm:presLayoutVars>
      </dgm:prSet>
      <dgm:spPr/>
    </dgm:pt>
    <dgm:pt modelId="{FE0C3705-2101-45E1-BBC1-36491BEB82AF}" type="pres">
      <dgm:prSet presAssocID="{121EEA3A-A047-4D9D-AA31-B79AF6959FAB}" presName="rect1" presStyleLbl="ln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dgm:spPr>
    </dgm:pt>
    <dgm:pt modelId="{91321BF8-EB5E-4774-BC8C-4E73956A07A9}" type="pres">
      <dgm:prSet presAssocID="{DF89CE88-1FC3-4A76-ACC7-0D50413CFEDE}" presName="sibTrans" presStyleCnt="0"/>
      <dgm:spPr/>
    </dgm:pt>
    <dgm:pt modelId="{13AE3B1E-CD46-47F8-869A-8642491AB1A3}" type="pres">
      <dgm:prSet presAssocID="{D7165E9A-4289-4B96-BC1E-D831741C77D0}" presName="comp" presStyleCnt="0"/>
      <dgm:spPr/>
    </dgm:pt>
    <dgm:pt modelId="{A1FD7F10-C4CB-4263-8FAE-43FB05B4BF7E}" type="pres">
      <dgm:prSet presAssocID="{D7165E9A-4289-4B96-BC1E-D831741C77D0}" presName="rect2" presStyleLbl="node1" presStyleIdx="2" presStyleCnt="5">
        <dgm:presLayoutVars>
          <dgm:bulletEnabled val="1"/>
        </dgm:presLayoutVars>
      </dgm:prSet>
      <dgm:spPr/>
    </dgm:pt>
    <dgm:pt modelId="{28F97137-FB0B-4C85-BD9B-0ACC708ECE04}" type="pres">
      <dgm:prSet presAssocID="{D7165E9A-4289-4B96-BC1E-D831741C77D0}" presName="rect1" presStyleLbl="lnNod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dgm:spPr>
    </dgm:pt>
    <dgm:pt modelId="{D58B2ACF-3758-4427-8735-15BD62B42D3E}" type="pres">
      <dgm:prSet presAssocID="{DF0C9006-0F40-4689-8187-572EBAAB8E98}" presName="sibTrans" presStyleCnt="0"/>
      <dgm:spPr/>
    </dgm:pt>
    <dgm:pt modelId="{A7F3E00E-9C95-49A5-9089-3B7EEEA35436}" type="pres">
      <dgm:prSet presAssocID="{BACFFA83-0C21-45DF-894F-FAC0F98C00BB}" presName="comp" presStyleCnt="0"/>
      <dgm:spPr/>
    </dgm:pt>
    <dgm:pt modelId="{2E173998-B9F4-4D07-A9B7-B1BB07D2FC6F}" type="pres">
      <dgm:prSet presAssocID="{BACFFA83-0C21-45DF-894F-FAC0F98C00BB}" presName="rect2" presStyleLbl="node1" presStyleIdx="3" presStyleCnt="5">
        <dgm:presLayoutVars>
          <dgm:bulletEnabled val="1"/>
        </dgm:presLayoutVars>
      </dgm:prSet>
      <dgm:spPr/>
    </dgm:pt>
    <dgm:pt modelId="{378CF746-EEAA-48E2-9237-B46A68FD7760}" type="pres">
      <dgm:prSet presAssocID="{BACFFA83-0C21-45DF-894F-FAC0F98C00BB}" presName="rect1" presStyleLbl="lnNod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24000" b="-24000"/>
          </a:stretch>
        </a:blipFill>
      </dgm:spPr>
    </dgm:pt>
    <dgm:pt modelId="{7CE54BED-043D-4369-99B2-3C0BD99D8331}" type="pres">
      <dgm:prSet presAssocID="{8AE51A04-3260-4CD3-A6FF-B6CC138501B8}" presName="sibTrans" presStyleCnt="0"/>
      <dgm:spPr/>
    </dgm:pt>
    <dgm:pt modelId="{405DD4C4-B1FA-4211-AF20-478E39CA965D}" type="pres">
      <dgm:prSet presAssocID="{F7AD749C-08ED-4C2A-B3C4-5CB535B26669}" presName="comp" presStyleCnt="0"/>
      <dgm:spPr/>
    </dgm:pt>
    <dgm:pt modelId="{FB844E0C-6733-4DC4-AF6C-71EAA9E1C95F}" type="pres">
      <dgm:prSet presAssocID="{F7AD749C-08ED-4C2A-B3C4-5CB535B26669}" presName="rect2" presStyleLbl="node1" presStyleIdx="4" presStyleCnt="5">
        <dgm:presLayoutVars>
          <dgm:bulletEnabled val="1"/>
        </dgm:presLayoutVars>
      </dgm:prSet>
      <dgm:spPr/>
    </dgm:pt>
    <dgm:pt modelId="{BD83EBBC-F721-41D3-9772-2E538DF191BB}" type="pres">
      <dgm:prSet presAssocID="{F7AD749C-08ED-4C2A-B3C4-5CB535B26669}" presName="rect1" presStyleLbl="lnNod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24000" b="-24000"/>
          </a:stretch>
        </a:blipFill>
      </dgm:spPr>
    </dgm:pt>
  </dgm:ptLst>
  <dgm:cxnLst>
    <dgm:cxn modelId="{3546A006-EEEA-4ADA-AD14-E5644E92F694}" type="presOf" srcId="{BACFFA83-0C21-45DF-894F-FAC0F98C00BB}" destId="{2E173998-B9F4-4D07-A9B7-B1BB07D2FC6F}" srcOrd="0" destOrd="0" presId="urn:microsoft.com/office/officeart/2008/layout/AlternatingPictureBlocks"/>
    <dgm:cxn modelId="{C7AA5109-FC26-4B94-903B-754D69718A9B}" srcId="{186F40F9-E6D1-471F-8754-26F655F8E46B}" destId="{F7AD749C-08ED-4C2A-B3C4-5CB535B26669}" srcOrd="4" destOrd="0" parTransId="{D08F5840-F5FF-44D6-8933-ECFB7D83AA92}" sibTransId="{442C665F-FAD1-4C3C-AC16-ABC84465E637}"/>
    <dgm:cxn modelId="{DCF0AE15-E964-45ED-A443-3397B4C55C7F}" type="presOf" srcId="{121EEA3A-A047-4D9D-AA31-B79AF6959FAB}" destId="{613950D3-80DB-472F-9812-FE62A2DC1EFE}" srcOrd="0" destOrd="0" presId="urn:microsoft.com/office/officeart/2008/layout/AlternatingPictureBlocks"/>
    <dgm:cxn modelId="{36689331-AADC-4C23-B17C-EA7B51E01EED}" srcId="{186F40F9-E6D1-471F-8754-26F655F8E46B}" destId="{A89BC0DD-E74E-4B5E-B61B-A1C6F6725520}" srcOrd="0" destOrd="0" parTransId="{8BD558B5-4139-4F58-B150-D5FD479F1181}" sibTransId="{F3D07DB8-91DD-4D26-91A1-CF3A00FF106C}"/>
    <dgm:cxn modelId="{ACFFB134-EBB3-4B4E-9C4E-74514227C450}" srcId="{186F40F9-E6D1-471F-8754-26F655F8E46B}" destId="{BACFFA83-0C21-45DF-894F-FAC0F98C00BB}" srcOrd="3" destOrd="0" parTransId="{0E2EE620-40A7-4662-9FD4-06AABA9DEA81}" sibTransId="{8AE51A04-3260-4CD3-A6FF-B6CC138501B8}"/>
    <dgm:cxn modelId="{7EFB6B38-1EC1-4AB0-96D7-8A119ED71D74}" type="presOf" srcId="{F7AD749C-08ED-4C2A-B3C4-5CB535B26669}" destId="{FB844E0C-6733-4DC4-AF6C-71EAA9E1C95F}" srcOrd="0" destOrd="0" presId="urn:microsoft.com/office/officeart/2008/layout/AlternatingPictureBlocks"/>
    <dgm:cxn modelId="{BA7F6F5E-53A2-484E-91B6-F2DCEF3491BD}" type="presOf" srcId="{186F40F9-E6D1-471F-8754-26F655F8E46B}" destId="{01BA72A1-9D7D-46FE-845F-882A15CFB752}" srcOrd="0" destOrd="0" presId="urn:microsoft.com/office/officeart/2008/layout/AlternatingPictureBlocks"/>
    <dgm:cxn modelId="{CD995485-8FF0-4B00-AE4F-7B4F992FEC79}" type="presOf" srcId="{A89BC0DD-E74E-4B5E-B61B-A1C6F6725520}" destId="{A3EB2A8D-E2DC-48D2-8AB4-A87D64070CBD}" srcOrd="0" destOrd="0" presId="urn:microsoft.com/office/officeart/2008/layout/AlternatingPictureBlocks"/>
    <dgm:cxn modelId="{B1E8F6AA-E8F0-45B4-8D67-7CA00998EF33}" type="presOf" srcId="{D7165E9A-4289-4B96-BC1E-D831741C77D0}" destId="{A1FD7F10-C4CB-4263-8FAE-43FB05B4BF7E}" srcOrd="0" destOrd="0" presId="urn:microsoft.com/office/officeart/2008/layout/AlternatingPictureBlocks"/>
    <dgm:cxn modelId="{799D4DD3-C19A-4CB2-8C63-2FCF894DFF10}" srcId="{186F40F9-E6D1-471F-8754-26F655F8E46B}" destId="{121EEA3A-A047-4D9D-AA31-B79AF6959FAB}" srcOrd="1" destOrd="0" parTransId="{E25ACF47-6191-453F-A3FD-46EE888B49A6}" sibTransId="{DF89CE88-1FC3-4A76-ACC7-0D50413CFEDE}"/>
    <dgm:cxn modelId="{67EFF9E3-FCAD-4B7B-A7D6-D70B970BCA2F}" srcId="{186F40F9-E6D1-471F-8754-26F655F8E46B}" destId="{D7165E9A-4289-4B96-BC1E-D831741C77D0}" srcOrd="2" destOrd="0" parTransId="{5DD356F2-E4A7-4B31-BBB9-EFA559E17F6F}" sibTransId="{DF0C9006-0F40-4689-8187-572EBAAB8E98}"/>
    <dgm:cxn modelId="{3F64D131-82C6-4429-91FB-1C27888534F0}" type="presParOf" srcId="{01BA72A1-9D7D-46FE-845F-882A15CFB752}" destId="{933A789D-D6B3-43EC-BA79-4CB6438BF6F9}" srcOrd="0" destOrd="0" presId="urn:microsoft.com/office/officeart/2008/layout/AlternatingPictureBlocks"/>
    <dgm:cxn modelId="{3DAC6ACD-4514-4189-B80C-093AE986CE22}" type="presParOf" srcId="{933A789D-D6B3-43EC-BA79-4CB6438BF6F9}" destId="{A3EB2A8D-E2DC-48D2-8AB4-A87D64070CBD}" srcOrd="0" destOrd="0" presId="urn:microsoft.com/office/officeart/2008/layout/AlternatingPictureBlocks"/>
    <dgm:cxn modelId="{6F1B4F2B-787D-479E-A3D2-909C4B67DEAE}" type="presParOf" srcId="{933A789D-D6B3-43EC-BA79-4CB6438BF6F9}" destId="{96B7C04C-0A3A-4CE6-9EAF-92D395EBDA03}" srcOrd="1" destOrd="0" presId="urn:microsoft.com/office/officeart/2008/layout/AlternatingPictureBlocks"/>
    <dgm:cxn modelId="{1AEF5755-51DB-4C7A-BEEB-4FB3D7615B76}" type="presParOf" srcId="{01BA72A1-9D7D-46FE-845F-882A15CFB752}" destId="{0570EAC5-BD7D-404D-8FEE-1B513F9CF138}" srcOrd="1" destOrd="0" presId="urn:microsoft.com/office/officeart/2008/layout/AlternatingPictureBlocks"/>
    <dgm:cxn modelId="{C96FAFE9-4C1C-4820-B17B-359883A67F75}" type="presParOf" srcId="{01BA72A1-9D7D-46FE-845F-882A15CFB752}" destId="{892BC5A3-7EAC-43E2-BA71-D142F3F7E605}" srcOrd="2" destOrd="0" presId="urn:microsoft.com/office/officeart/2008/layout/AlternatingPictureBlocks"/>
    <dgm:cxn modelId="{B360D7CC-91AF-45A3-8C77-19FE1B6C04AE}" type="presParOf" srcId="{892BC5A3-7EAC-43E2-BA71-D142F3F7E605}" destId="{613950D3-80DB-472F-9812-FE62A2DC1EFE}" srcOrd="0" destOrd="0" presId="urn:microsoft.com/office/officeart/2008/layout/AlternatingPictureBlocks"/>
    <dgm:cxn modelId="{BED17D3D-B7EF-46FA-9797-1D06D039B4BD}" type="presParOf" srcId="{892BC5A3-7EAC-43E2-BA71-D142F3F7E605}" destId="{FE0C3705-2101-45E1-BBC1-36491BEB82AF}" srcOrd="1" destOrd="0" presId="urn:microsoft.com/office/officeart/2008/layout/AlternatingPictureBlocks"/>
    <dgm:cxn modelId="{50FC11C2-4A03-4FF4-AFFC-51EED1A9746A}" type="presParOf" srcId="{01BA72A1-9D7D-46FE-845F-882A15CFB752}" destId="{91321BF8-EB5E-4774-BC8C-4E73956A07A9}" srcOrd="3" destOrd="0" presId="urn:microsoft.com/office/officeart/2008/layout/AlternatingPictureBlocks"/>
    <dgm:cxn modelId="{3E56B721-A5EA-469E-8405-49706D83B07B}" type="presParOf" srcId="{01BA72A1-9D7D-46FE-845F-882A15CFB752}" destId="{13AE3B1E-CD46-47F8-869A-8642491AB1A3}" srcOrd="4" destOrd="0" presId="urn:microsoft.com/office/officeart/2008/layout/AlternatingPictureBlocks"/>
    <dgm:cxn modelId="{909364BC-AFE3-4E04-9BA8-339DEF166E80}" type="presParOf" srcId="{13AE3B1E-CD46-47F8-869A-8642491AB1A3}" destId="{A1FD7F10-C4CB-4263-8FAE-43FB05B4BF7E}" srcOrd="0" destOrd="0" presId="urn:microsoft.com/office/officeart/2008/layout/AlternatingPictureBlocks"/>
    <dgm:cxn modelId="{F3E7BD1C-031D-484A-8382-7BDA29529764}" type="presParOf" srcId="{13AE3B1E-CD46-47F8-869A-8642491AB1A3}" destId="{28F97137-FB0B-4C85-BD9B-0ACC708ECE04}" srcOrd="1" destOrd="0" presId="urn:microsoft.com/office/officeart/2008/layout/AlternatingPictureBlocks"/>
    <dgm:cxn modelId="{1EF4AB55-7055-43C8-BD47-40AD8487230D}" type="presParOf" srcId="{01BA72A1-9D7D-46FE-845F-882A15CFB752}" destId="{D58B2ACF-3758-4427-8735-15BD62B42D3E}" srcOrd="5" destOrd="0" presId="urn:microsoft.com/office/officeart/2008/layout/AlternatingPictureBlocks"/>
    <dgm:cxn modelId="{77A2FFDA-0438-4504-8983-FE53B7D8EE2F}" type="presParOf" srcId="{01BA72A1-9D7D-46FE-845F-882A15CFB752}" destId="{A7F3E00E-9C95-49A5-9089-3B7EEEA35436}" srcOrd="6" destOrd="0" presId="urn:microsoft.com/office/officeart/2008/layout/AlternatingPictureBlocks"/>
    <dgm:cxn modelId="{F58B3227-374D-4F70-B0ED-A3C8045B0622}" type="presParOf" srcId="{A7F3E00E-9C95-49A5-9089-3B7EEEA35436}" destId="{2E173998-B9F4-4D07-A9B7-B1BB07D2FC6F}" srcOrd="0" destOrd="0" presId="urn:microsoft.com/office/officeart/2008/layout/AlternatingPictureBlocks"/>
    <dgm:cxn modelId="{3B9E49C2-01CE-447A-9A38-C1D556A078C5}" type="presParOf" srcId="{A7F3E00E-9C95-49A5-9089-3B7EEEA35436}" destId="{378CF746-EEAA-48E2-9237-B46A68FD7760}" srcOrd="1" destOrd="0" presId="urn:microsoft.com/office/officeart/2008/layout/AlternatingPictureBlocks"/>
    <dgm:cxn modelId="{EB901D25-648F-47A6-B94B-BBBEBE282332}" type="presParOf" srcId="{01BA72A1-9D7D-46FE-845F-882A15CFB752}" destId="{7CE54BED-043D-4369-99B2-3C0BD99D8331}" srcOrd="7" destOrd="0" presId="urn:microsoft.com/office/officeart/2008/layout/AlternatingPictureBlocks"/>
    <dgm:cxn modelId="{F569D6E9-A31E-4251-9D0F-815F97C75899}" type="presParOf" srcId="{01BA72A1-9D7D-46FE-845F-882A15CFB752}" destId="{405DD4C4-B1FA-4211-AF20-478E39CA965D}" srcOrd="8" destOrd="0" presId="urn:microsoft.com/office/officeart/2008/layout/AlternatingPictureBlocks"/>
    <dgm:cxn modelId="{FEF9C1F7-381A-4E16-AEB3-3C3793A769E3}" type="presParOf" srcId="{405DD4C4-B1FA-4211-AF20-478E39CA965D}" destId="{FB844E0C-6733-4DC4-AF6C-71EAA9E1C95F}" srcOrd="0" destOrd="0" presId="urn:microsoft.com/office/officeart/2008/layout/AlternatingPictureBlocks"/>
    <dgm:cxn modelId="{058B6E41-C8DD-4915-971B-FAF8B87018AE}" type="presParOf" srcId="{405DD4C4-B1FA-4211-AF20-478E39CA965D}" destId="{BD83EBBC-F721-41D3-9772-2E538DF191BB}" srcOrd="1" destOrd="0" presId="urn:microsoft.com/office/officeart/2008/layout/AlternatingPictureBlock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14E959-223A-4C9E-BD92-13EE46387C34}" type="doc">
      <dgm:prSet loTypeId="urn:microsoft.com/office/officeart/2005/8/layout/radial3" loCatId="cycle" qsTypeId="urn:microsoft.com/office/officeart/2005/8/quickstyle/3d2" qsCatId="3D" csTypeId="urn:microsoft.com/office/officeart/2005/8/colors/colorful1" csCatId="colorful" phldr="1"/>
      <dgm:spPr/>
      <dgm:t>
        <a:bodyPr/>
        <a:lstStyle/>
        <a:p>
          <a:endParaRPr lang="en-US"/>
        </a:p>
      </dgm:t>
    </dgm:pt>
    <dgm:pt modelId="{1790BEE4-DE96-4711-9B6B-4E3E13641905}">
      <dgm:prSet phldrT="[Text]"/>
      <dgm:spPr/>
      <dgm:t>
        <a:bodyPr/>
        <a:lstStyle/>
        <a:p>
          <a:r>
            <a:rPr lang="en-US" dirty="0"/>
            <a:t>Child Plus</a:t>
          </a:r>
        </a:p>
      </dgm:t>
    </dgm:pt>
    <dgm:pt modelId="{5FDBFFBD-C03D-4E01-9CB3-767F19A8A444}" type="parTrans" cxnId="{3F39FBC6-B243-4134-93FF-49C8A7427C14}">
      <dgm:prSet/>
      <dgm:spPr/>
      <dgm:t>
        <a:bodyPr/>
        <a:lstStyle/>
        <a:p>
          <a:endParaRPr lang="en-US"/>
        </a:p>
      </dgm:t>
    </dgm:pt>
    <dgm:pt modelId="{01AEDF10-FA47-4548-B3C4-7E1771B3D79A}" type="sibTrans" cxnId="{3F39FBC6-B243-4134-93FF-49C8A7427C14}">
      <dgm:prSet/>
      <dgm:spPr/>
      <dgm:t>
        <a:bodyPr/>
        <a:lstStyle/>
        <a:p>
          <a:endParaRPr lang="en-US"/>
        </a:p>
      </dgm:t>
    </dgm:pt>
    <dgm:pt modelId="{C121BD26-7E67-4A72-BF80-0256528A1935}">
      <dgm:prSet phldrT="[Text]" custT="1"/>
      <dgm:spPr/>
      <dgm:t>
        <a:bodyPr/>
        <a:lstStyle/>
        <a:p>
          <a:r>
            <a:rPr lang="en-US" sz="1400" b="1" dirty="0"/>
            <a:t>Program Metrics</a:t>
          </a:r>
        </a:p>
      </dgm:t>
    </dgm:pt>
    <dgm:pt modelId="{4A574204-BA0F-4F43-BE04-95C7147A3B30}" type="parTrans" cxnId="{1DA0D6A5-94B8-4223-AB41-8659BFD31DD1}">
      <dgm:prSet/>
      <dgm:spPr/>
      <dgm:t>
        <a:bodyPr/>
        <a:lstStyle/>
        <a:p>
          <a:endParaRPr lang="en-US"/>
        </a:p>
      </dgm:t>
    </dgm:pt>
    <dgm:pt modelId="{8DF02EE7-4CB4-43DB-B2DA-A05C4DF4354E}" type="sibTrans" cxnId="{1DA0D6A5-94B8-4223-AB41-8659BFD31DD1}">
      <dgm:prSet/>
      <dgm:spPr/>
      <dgm:t>
        <a:bodyPr/>
        <a:lstStyle/>
        <a:p>
          <a:endParaRPr lang="en-US"/>
        </a:p>
      </dgm:t>
    </dgm:pt>
    <dgm:pt modelId="{DB17B58F-19E0-40B3-B05E-5A0F11444B7B}">
      <dgm:prSet phldrT="[Text]" custT="1"/>
      <dgm:spPr/>
      <dgm:t>
        <a:bodyPr/>
        <a:lstStyle/>
        <a:p>
          <a:r>
            <a:rPr lang="en-US" sz="1400" b="1" dirty="0"/>
            <a:t>F.A.C.T </a:t>
          </a:r>
        </a:p>
        <a:p>
          <a:r>
            <a:rPr lang="en-US" sz="1400" b="1" dirty="0"/>
            <a:t>(Family &amp; Child Tracking)</a:t>
          </a:r>
        </a:p>
        <a:p>
          <a:r>
            <a:rPr lang="en-US" sz="1400" b="1" dirty="0"/>
            <a:t>File Audits</a:t>
          </a:r>
        </a:p>
      </dgm:t>
    </dgm:pt>
    <dgm:pt modelId="{503C6874-712E-4F67-B9A6-94364F56C890}" type="parTrans" cxnId="{437C3FC2-DD85-4CC6-9AD9-7EA654B957BC}">
      <dgm:prSet/>
      <dgm:spPr/>
      <dgm:t>
        <a:bodyPr/>
        <a:lstStyle/>
        <a:p>
          <a:endParaRPr lang="en-US"/>
        </a:p>
      </dgm:t>
    </dgm:pt>
    <dgm:pt modelId="{EB8FB0C6-AF25-4DAA-AF0F-8F907C89957D}" type="sibTrans" cxnId="{437C3FC2-DD85-4CC6-9AD9-7EA654B957BC}">
      <dgm:prSet/>
      <dgm:spPr/>
      <dgm:t>
        <a:bodyPr/>
        <a:lstStyle/>
        <a:p>
          <a:endParaRPr lang="en-US"/>
        </a:p>
      </dgm:t>
    </dgm:pt>
    <dgm:pt modelId="{EBB9E1AA-1734-475D-B4C3-2287E24D4E10}">
      <dgm:prSet phldrT="[Text]" custT="1"/>
      <dgm:spPr>
        <a:gradFill rotWithShape="0">
          <a:gsLst>
            <a:gs pos="0">
              <a:schemeClr val="accent6">
                <a:lumMod val="60000"/>
                <a:lumOff val="40000"/>
              </a:schemeClr>
            </a:gs>
            <a:gs pos="80000">
              <a:schemeClr val="accent6">
                <a:lumMod val="40000"/>
                <a:lumOff val="60000"/>
              </a:schemeClr>
            </a:gs>
            <a:gs pos="100000">
              <a:schemeClr val="accent6">
                <a:lumMod val="60000"/>
                <a:lumOff val="40000"/>
              </a:schemeClr>
            </a:gs>
          </a:gsLst>
          <a:lin ang="16200000" scaled="0"/>
        </a:gradFill>
      </dgm:spPr>
      <dgm:t>
        <a:bodyPr/>
        <a:lstStyle/>
        <a:p>
          <a:r>
            <a:rPr lang="en-US" sz="1400" b="1" dirty="0"/>
            <a:t>Desk Audit</a:t>
          </a:r>
        </a:p>
      </dgm:t>
    </dgm:pt>
    <dgm:pt modelId="{ACB70D78-CBD1-4BA0-A987-422717873200}" type="parTrans" cxnId="{13EFF386-5828-49E1-98BB-AB4CDE328D3B}">
      <dgm:prSet/>
      <dgm:spPr/>
      <dgm:t>
        <a:bodyPr/>
        <a:lstStyle/>
        <a:p>
          <a:endParaRPr lang="en-US"/>
        </a:p>
      </dgm:t>
    </dgm:pt>
    <dgm:pt modelId="{EC0AAD82-694F-44FC-9D7D-FFE69FE14D24}" type="sibTrans" cxnId="{13EFF386-5828-49E1-98BB-AB4CDE328D3B}">
      <dgm:prSet/>
      <dgm:spPr/>
      <dgm:t>
        <a:bodyPr/>
        <a:lstStyle/>
        <a:p>
          <a:endParaRPr lang="en-US"/>
        </a:p>
      </dgm:t>
    </dgm:pt>
    <dgm:pt modelId="{07AF4256-64CD-43F4-8C33-9483C4BA88C8}">
      <dgm:prSet phldrT="[Text]" custT="1"/>
      <dgm:spPr/>
      <dgm:t>
        <a:bodyPr/>
        <a:lstStyle/>
        <a:p>
          <a:r>
            <a:rPr lang="en-US" sz="1400" b="1" dirty="0"/>
            <a:t>Self Assessment</a:t>
          </a:r>
        </a:p>
      </dgm:t>
    </dgm:pt>
    <dgm:pt modelId="{CB3CAF2C-B05B-48B4-9242-95B4F6095B5C}" type="parTrans" cxnId="{C5968D00-4ECB-43B2-B512-24080B3400AE}">
      <dgm:prSet/>
      <dgm:spPr/>
      <dgm:t>
        <a:bodyPr/>
        <a:lstStyle/>
        <a:p>
          <a:endParaRPr lang="en-US"/>
        </a:p>
      </dgm:t>
    </dgm:pt>
    <dgm:pt modelId="{F5620407-E49E-4AA9-8400-989ED36EB42E}" type="sibTrans" cxnId="{C5968D00-4ECB-43B2-B512-24080B3400AE}">
      <dgm:prSet/>
      <dgm:spPr/>
      <dgm:t>
        <a:bodyPr/>
        <a:lstStyle/>
        <a:p>
          <a:endParaRPr lang="en-US"/>
        </a:p>
      </dgm:t>
    </dgm:pt>
    <dgm:pt modelId="{E2AC73C5-0F69-4F17-B701-8DCE49D6999E}">
      <dgm:prSet phldrT="[Text]" custT="1"/>
      <dgm:spPr>
        <a:solidFill>
          <a:srgbClr val="7030A0"/>
        </a:solidFill>
      </dgm:spPr>
      <dgm:t>
        <a:bodyPr/>
        <a:lstStyle/>
        <a:p>
          <a:r>
            <a:rPr lang="en-US" sz="1400" b="1" dirty="0"/>
            <a:t>Field Monitoring</a:t>
          </a:r>
        </a:p>
      </dgm:t>
    </dgm:pt>
    <dgm:pt modelId="{0036D858-F61C-42F7-9545-F90FC8B27490}" type="sibTrans" cxnId="{4390F0B2-5898-4E9C-9234-50963B4778ED}">
      <dgm:prSet/>
      <dgm:spPr/>
      <dgm:t>
        <a:bodyPr/>
        <a:lstStyle/>
        <a:p>
          <a:endParaRPr lang="en-US"/>
        </a:p>
      </dgm:t>
    </dgm:pt>
    <dgm:pt modelId="{5A0D7DBF-4852-4597-B269-E5F368A736B5}" type="parTrans" cxnId="{4390F0B2-5898-4E9C-9234-50963B4778ED}">
      <dgm:prSet/>
      <dgm:spPr/>
      <dgm:t>
        <a:bodyPr/>
        <a:lstStyle/>
        <a:p>
          <a:endParaRPr lang="en-US"/>
        </a:p>
      </dgm:t>
    </dgm:pt>
    <dgm:pt modelId="{E4661687-3EDB-4086-9643-EA83142CFD0B}" type="pres">
      <dgm:prSet presAssocID="{3A14E959-223A-4C9E-BD92-13EE46387C34}" presName="composite" presStyleCnt="0">
        <dgm:presLayoutVars>
          <dgm:chMax val="1"/>
          <dgm:dir/>
          <dgm:resizeHandles val="exact"/>
        </dgm:presLayoutVars>
      </dgm:prSet>
      <dgm:spPr/>
    </dgm:pt>
    <dgm:pt modelId="{45E5824A-E69A-4C09-A2AD-5AC73E4B190E}" type="pres">
      <dgm:prSet presAssocID="{3A14E959-223A-4C9E-BD92-13EE46387C34}" presName="radial" presStyleCnt="0">
        <dgm:presLayoutVars>
          <dgm:animLvl val="ctr"/>
        </dgm:presLayoutVars>
      </dgm:prSet>
      <dgm:spPr/>
    </dgm:pt>
    <dgm:pt modelId="{F3FE7E68-9A9E-457B-9B37-848FC7891D87}" type="pres">
      <dgm:prSet presAssocID="{1790BEE4-DE96-4711-9B6B-4E3E13641905}" presName="centerShape" presStyleLbl="vennNode1" presStyleIdx="0" presStyleCnt="6"/>
      <dgm:spPr/>
    </dgm:pt>
    <dgm:pt modelId="{BFA4B70E-2DAB-4343-9C99-68A76ACED98F}" type="pres">
      <dgm:prSet presAssocID="{C121BD26-7E67-4A72-BF80-0256528A1935}" presName="node" presStyleLbl="vennNode1" presStyleIdx="1" presStyleCnt="6">
        <dgm:presLayoutVars>
          <dgm:bulletEnabled val="1"/>
        </dgm:presLayoutVars>
      </dgm:prSet>
      <dgm:spPr/>
    </dgm:pt>
    <dgm:pt modelId="{E2DACB64-B1A5-449B-B3BD-99138E096E1D}" type="pres">
      <dgm:prSet presAssocID="{E2AC73C5-0F69-4F17-B701-8DCE49D6999E}" presName="node" presStyleLbl="vennNode1" presStyleIdx="2" presStyleCnt="6" custRadScaleRad="95230" custRadScaleInc="196500">
        <dgm:presLayoutVars>
          <dgm:bulletEnabled val="1"/>
        </dgm:presLayoutVars>
      </dgm:prSet>
      <dgm:spPr/>
    </dgm:pt>
    <dgm:pt modelId="{32749075-86E5-4D3E-9D9F-1ECECC047B42}" type="pres">
      <dgm:prSet presAssocID="{DB17B58F-19E0-40B3-B05E-5A0F11444B7B}" presName="node" presStyleLbl="vennNode1" presStyleIdx="3" presStyleCnt="6" custRadScaleRad="103882" custRadScaleInc="-107363">
        <dgm:presLayoutVars>
          <dgm:bulletEnabled val="1"/>
        </dgm:presLayoutVars>
      </dgm:prSet>
      <dgm:spPr/>
    </dgm:pt>
    <dgm:pt modelId="{F190594F-8BD8-478F-A018-D44141150FFB}" type="pres">
      <dgm:prSet presAssocID="{EBB9E1AA-1734-475D-B4C3-2287E24D4E10}" presName="node" presStyleLbl="vennNode1" presStyleIdx="4" presStyleCnt="6" custRadScaleRad="102047" custRadScaleInc="-104911">
        <dgm:presLayoutVars>
          <dgm:bulletEnabled val="1"/>
        </dgm:presLayoutVars>
      </dgm:prSet>
      <dgm:spPr/>
    </dgm:pt>
    <dgm:pt modelId="{033DE47D-798A-4FC6-BFEA-3377BCA60016}" type="pres">
      <dgm:prSet presAssocID="{07AF4256-64CD-43F4-8C33-9483C4BA88C8}" presName="node" presStyleLbl="vennNode1" presStyleIdx="5" presStyleCnt="6">
        <dgm:presLayoutVars>
          <dgm:bulletEnabled val="1"/>
        </dgm:presLayoutVars>
      </dgm:prSet>
      <dgm:spPr/>
    </dgm:pt>
  </dgm:ptLst>
  <dgm:cxnLst>
    <dgm:cxn modelId="{C5968D00-4ECB-43B2-B512-24080B3400AE}" srcId="{1790BEE4-DE96-4711-9B6B-4E3E13641905}" destId="{07AF4256-64CD-43F4-8C33-9483C4BA88C8}" srcOrd="4" destOrd="0" parTransId="{CB3CAF2C-B05B-48B4-9242-95B4F6095B5C}" sibTransId="{F5620407-E49E-4AA9-8400-989ED36EB42E}"/>
    <dgm:cxn modelId="{FA59E315-B856-4FD4-8FB0-73D0D33040D3}" type="presOf" srcId="{07AF4256-64CD-43F4-8C33-9483C4BA88C8}" destId="{033DE47D-798A-4FC6-BFEA-3377BCA60016}" srcOrd="0" destOrd="0" presId="urn:microsoft.com/office/officeart/2005/8/layout/radial3"/>
    <dgm:cxn modelId="{4A841666-8189-41C6-97B7-3761643E10CF}" type="presOf" srcId="{1790BEE4-DE96-4711-9B6B-4E3E13641905}" destId="{F3FE7E68-9A9E-457B-9B37-848FC7891D87}" srcOrd="0" destOrd="0" presId="urn:microsoft.com/office/officeart/2005/8/layout/radial3"/>
    <dgm:cxn modelId="{C4B7E755-9DD4-4F28-94B1-E95F5947373C}" type="presOf" srcId="{E2AC73C5-0F69-4F17-B701-8DCE49D6999E}" destId="{E2DACB64-B1A5-449B-B3BD-99138E096E1D}" srcOrd="0" destOrd="0" presId="urn:microsoft.com/office/officeart/2005/8/layout/radial3"/>
    <dgm:cxn modelId="{13EFF386-5828-49E1-98BB-AB4CDE328D3B}" srcId="{1790BEE4-DE96-4711-9B6B-4E3E13641905}" destId="{EBB9E1AA-1734-475D-B4C3-2287E24D4E10}" srcOrd="3" destOrd="0" parTransId="{ACB70D78-CBD1-4BA0-A987-422717873200}" sibTransId="{EC0AAD82-694F-44FC-9D7D-FFE69FE14D24}"/>
    <dgm:cxn modelId="{CF27928A-A615-4473-A9F9-82D5E822C505}" type="presOf" srcId="{3A14E959-223A-4C9E-BD92-13EE46387C34}" destId="{E4661687-3EDB-4086-9643-EA83142CFD0B}" srcOrd="0" destOrd="0" presId="urn:microsoft.com/office/officeart/2005/8/layout/radial3"/>
    <dgm:cxn modelId="{1DA0D6A5-94B8-4223-AB41-8659BFD31DD1}" srcId="{1790BEE4-DE96-4711-9B6B-4E3E13641905}" destId="{C121BD26-7E67-4A72-BF80-0256528A1935}" srcOrd="0" destOrd="0" parTransId="{4A574204-BA0F-4F43-BE04-95C7147A3B30}" sibTransId="{8DF02EE7-4CB4-43DB-B2DA-A05C4DF4354E}"/>
    <dgm:cxn modelId="{4390F0B2-5898-4E9C-9234-50963B4778ED}" srcId="{1790BEE4-DE96-4711-9B6B-4E3E13641905}" destId="{E2AC73C5-0F69-4F17-B701-8DCE49D6999E}" srcOrd="1" destOrd="0" parTransId="{5A0D7DBF-4852-4597-B269-E5F368A736B5}" sibTransId="{0036D858-F61C-42F7-9545-F90FC8B27490}"/>
    <dgm:cxn modelId="{3393E1B5-0A32-46BD-B642-257A4B880FDC}" type="presOf" srcId="{EBB9E1AA-1734-475D-B4C3-2287E24D4E10}" destId="{F190594F-8BD8-478F-A018-D44141150FFB}" srcOrd="0" destOrd="0" presId="urn:microsoft.com/office/officeart/2005/8/layout/radial3"/>
    <dgm:cxn modelId="{437C3FC2-DD85-4CC6-9AD9-7EA654B957BC}" srcId="{1790BEE4-DE96-4711-9B6B-4E3E13641905}" destId="{DB17B58F-19E0-40B3-B05E-5A0F11444B7B}" srcOrd="2" destOrd="0" parTransId="{503C6874-712E-4F67-B9A6-94364F56C890}" sibTransId="{EB8FB0C6-AF25-4DAA-AF0F-8F907C89957D}"/>
    <dgm:cxn modelId="{3F39FBC6-B243-4134-93FF-49C8A7427C14}" srcId="{3A14E959-223A-4C9E-BD92-13EE46387C34}" destId="{1790BEE4-DE96-4711-9B6B-4E3E13641905}" srcOrd="0" destOrd="0" parTransId="{5FDBFFBD-C03D-4E01-9CB3-767F19A8A444}" sibTransId="{01AEDF10-FA47-4548-B3C4-7E1771B3D79A}"/>
    <dgm:cxn modelId="{500191DB-1336-4932-80C6-46B68809BD1B}" type="presOf" srcId="{C121BD26-7E67-4A72-BF80-0256528A1935}" destId="{BFA4B70E-2DAB-4343-9C99-68A76ACED98F}" srcOrd="0" destOrd="0" presId="urn:microsoft.com/office/officeart/2005/8/layout/radial3"/>
    <dgm:cxn modelId="{891DAADD-4D47-43D9-8D94-04364876B5B4}" type="presOf" srcId="{DB17B58F-19E0-40B3-B05E-5A0F11444B7B}" destId="{32749075-86E5-4D3E-9D9F-1ECECC047B42}" srcOrd="0" destOrd="0" presId="urn:microsoft.com/office/officeart/2005/8/layout/radial3"/>
    <dgm:cxn modelId="{7481653A-D43B-4E8A-92F0-255E10214C65}" type="presParOf" srcId="{E4661687-3EDB-4086-9643-EA83142CFD0B}" destId="{45E5824A-E69A-4C09-A2AD-5AC73E4B190E}" srcOrd="0" destOrd="0" presId="urn:microsoft.com/office/officeart/2005/8/layout/radial3"/>
    <dgm:cxn modelId="{7D9CE70A-A665-46B3-A83E-426D87315CBF}" type="presParOf" srcId="{45E5824A-E69A-4C09-A2AD-5AC73E4B190E}" destId="{F3FE7E68-9A9E-457B-9B37-848FC7891D87}" srcOrd="0" destOrd="0" presId="urn:microsoft.com/office/officeart/2005/8/layout/radial3"/>
    <dgm:cxn modelId="{3C9125EC-6E5F-44E0-843D-469717ABF12D}" type="presParOf" srcId="{45E5824A-E69A-4C09-A2AD-5AC73E4B190E}" destId="{BFA4B70E-2DAB-4343-9C99-68A76ACED98F}" srcOrd="1" destOrd="0" presId="urn:microsoft.com/office/officeart/2005/8/layout/radial3"/>
    <dgm:cxn modelId="{F0DCD070-0886-4685-9DF2-90CB1F997790}" type="presParOf" srcId="{45E5824A-E69A-4C09-A2AD-5AC73E4B190E}" destId="{E2DACB64-B1A5-449B-B3BD-99138E096E1D}" srcOrd="2" destOrd="0" presId="urn:microsoft.com/office/officeart/2005/8/layout/radial3"/>
    <dgm:cxn modelId="{7DF9C6DA-D577-414A-8030-9CE4D9936A8B}" type="presParOf" srcId="{45E5824A-E69A-4C09-A2AD-5AC73E4B190E}" destId="{32749075-86E5-4D3E-9D9F-1ECECC047B42}" srcOrd="3" destOrd="0" presId="urn:microsoft.com/office/officeart/2005/8/layout/radial3"/>
    <dgm:cxn modelId="{D11B3E44-3512-4646-BA4B-A57C2291363C}" type="presParOf" srcId="{45E5824A-E69A-4C09-A2AD-5AC73E4B190E}" destId="{F190594F-8BD8-478F-A018-D44141150FFB}" srcOrd="4" destOrd="0" presId="urn:microsoft.com/office/officeart/2005/8/layout/radial3"/>
    <dgm:cxn modelId="{CB72DBE0-71A0-4D24-B7C9-5CAEEB07E6DB}" type="presParOf" srcId="{45E5824A-E69A-4C09-A2AD-5AC73E4B190E}" destId="{033DE47D-798A-4FC6-BFEA-3377BCA60016}"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B2A8D-E2DC-48D2-8AB4-A87D64070CBD}">
      <dsp:nvSpPr>
        <dsp:cNvPr id="0" name=""/>
        <dsp:cNvSpPr/>
      </dsp:nvSpPr>
      <dsp:spPr>
        <a:xfrm>
          <a:off x="1936432" y="1736"/>
          <a:ext cx="1978342" cy="894772"/>
        </a:xfrm>
        <a:prstGeom prst="rect">
          <a:avLst/>
        </a:prstGeom>
        <a:gradFill rotWithShape="0">
          <a:gsLst>
            <a:gs pos="0">
              <a:schemeClr val="accent2">
                <a:hueOff val="0"/>
                <a:satOff val="0"/>
                <a:lumOff val="0"/>
                <a:alphaOff val="0"/>
                <a:tint val="96000"/>
                <a:lumMod val="102000"/>
              </a:schemeClr>
            </a:gs>
            <a:gs pos="100000">
              <a:schemeClr val="accent2">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Grantee</a:t>
          </a:r>
        </a:p>
      </dsp:txBody>
      <dsp:txXfrm>
        <a:off x="1936432" y="1736"/>
        <a:ext cx="1978342" cy="894772"/>
      </dsp:txXfrm>
    </dsp:sp>
    <dsp:sp modelId="{96B7C04C-0A3A-4CE6-9EAF-92D395EBDA03}">
      <dsp:nvSpPr>
        <dsp:cNvPr id="0" name=""/>
        <dsp:cNvSpPr/>
      </dsp:nvSpPr>
      <dsp:spPr>
        <a:xfrm>
          <a:off x="962024" y="1736"/>
          <a:ext cx="885825" cy="89477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4000" b="-24000"/>
          </a:stretch>
        </a:blip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613950D3-80DB-472F-9812-FE62A2DC1EFE}">
      <dsp:nvSpPr>
        <dsp:cNvPr id="0" name=""/>
        <dsp:cNvSpPr/>
      </dsp:nvSpPr>
      <dsp:spPr>
        <a:xfrm>
          <a:off x="962024" y="1044146"/>
          <a:ext cx="1978342" cy="894772"/>
        </a:xfrm>
        <a:prstGeom prst="rect">
          <a:avLst/>
        </a:prstGeom>
        <a:gradFill rotWithShape="0">
          <a:gsLst>
            <a:gs pos="0">
              <a:schemeClr val="accent2">
                <a:hueOff val="0"/>
                <a:satOff val="0"/>
                <a:lumOff val="0"/>
                <a:alphaOff val="0"/>
                <a:tint val="96000"/>
                <a:lumMod val="102000"/>
              </a:schemeClr>
            </a:gs>
            <a:gs pos="100000">
              <a:schemeClr val="accent2">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Delegate</a:t>
          </a:r>
        </a:p>
      </dsp:txBody>
      <dsp:txXfrm>
        <a:off x="962024" y="1044146"/>
        <a:ext cx="1978342" cy="894772"/>
      </dsp:txXfrm>
    </dsp:sp>
    <dsp:sp modelId="{FE0C3705-2101-45E1-BBC1-36491BEB82AF}">
      <dsp:nvSpPr>
        <dsp:cNvPr id="0" name=""/>
        <dsp:cNvSpPr/>
      </dsp:nvSpPr>
      <dsp:spPr>
        <a:xfrm>
          <a:off x="3028949" y="1044146"/>
          <a:ext cx="885825" cy="89477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1000" b="-21000"/>
          </a:stretch>
        </a:blip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A1FD7F10-C4CB-4263-8FAE-43FB05B4BF7E}">
      <dsp:nvSpPr>
        <dsp:cNvPr id="0" name=""/>
        <dsp:cNvSpPr/>
      </dsp:nvSpPr>
      <dsp:spPr>
        <a:xfrm>
          <a:off x="1936432" y="2086556"/>
          <a:ext cx="1978342" cy="894772"/>
        </a:xfrm>
        <a:prstGeom prst="rect">
          <a:avLst/>
        </a:prstGeom>
        <a:gradFill rotWithShape="0">
          <a:gsLst>
            <a:gs pos="0">
              <a:schemeClr val="accent2">
                <a:hueOff val="0"/>
                <a:satOff val="0"/>
                <a:lumOff val="0"/>
                <a:alphaOff val="0"/>
                <a:tint val="96000"/>
                <a:lumMod val="102000"/>
              </a:schemeClr>
            </a:gs>
            <a:gs pos="100000">
              <a:schemeClr val="accent2">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Specialists</a:t>
          </a:r>
        </a:p>
      </dsp:txBody>
      <dsp:txXfrm>
        <a:off x="1936432" y="2086556"/>
        <a:ext cx="1978342" cy="894772"/>
      </dsp:txXfrm>
    </dsp:sp>
    <dsp:sp modelId="{28F97137-FB0B-4C85-BD9B-0ACC708ECE04}">
      <dsp:nvSpPr>
        <dsp:cNvPr id="0" name=""/>
        <dsp:cNvSpPr/>
      </dsp:nvSpPr>
      <dsp:spPr>
        <a:xfrm>
          <a:off x="962024" y="2086556"/>
          <a:ext cx="885825" cy="89477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8000" r="-38000"/>
          </a:stretch>
        </a:blip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2E173998-B9F4-4D07-A9B7-B1BB07D2FC6F}">
      <dsp:nvSpPr>
        <dsp:cNvPr id="0" name=""/>
        <dsp:cNvSpPr/>
      </dsp:nvSpPr>
      <dsp:spPr>
        <a:xfrm>
          <a:off x="962024" y="3128966"/>
          <a:ext cx="1978342" cy="894772"/>
        </a:xfrm>
        <a:prstGeom prst="rect">
          <a:avLst/>
        </a:prstGeom>
        <a:gradFill rotWithShape="0">
          <a:gsLst>
            <a:gs pos="0">
              <a:schemeClr val="accent2">
                <a:hueOff val="0"/>
                <a:satOff val="0"/>
                <a:lumOff val="0"/>
                <a:alphaOff val="0"/>
                <a:tint val="96000"/>
                <a:lumMod val="102000"/>
              </a:schemeClr>
            </a:gs>
            <a:gs pos="100000">
              <a:schemeClr val="accent2">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Volunteers</a:t>
          </a:r>
        </a:p>
      </dsp:txBody>
      <dsp:txXfrm>
        <a:off x="962024" y="3128966"/>
        <a:ext cx="1978342" cy="894772"/>
      </dsp:txXfrm>
    </dsp:sp>
    <dsp:sp modelId="{378CF746-EEAA-48E2-9237-B46A68FD7760}">
      <dsp:nvSpPr>
        <dsp:cNvPr id="0" name=""/>
        <dsp:cNvSpPr/>
      </dsp:nvSpPr>
      <dsp:spPr>
        <a:xfrm>
          <a:off x="3028949" y="3128966"/>
          <a:ext cx="885825" cy="894772"/>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2000" b="-22000"/>
          </a:stretch>
        </a:blip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FB844E0C-6733-4DC4-AF6C-71EAA9E1C95F}">
      <dsp:nvSpPr>
        <dsp:cNvPr id="0" name=""/>
        <dsp:cNvSpPr/>
      </dsp:nvSpPr>
      <dsp:spPr>
        <a:xfrm>
          <a:off x="1936432" y="4171377"/>
          <a:ext cx="1978342" cy="894772"/>
        </a:xfrm>
        <a:prstGeom prst="rect">
          <a:avLst/>
        </a:prstGeom>
        <a:gradFill rotWithShape="0">
          <a:gsLst>
            <a:gs pos="0">
              <a:schemeClr val="accent2">
                <a:hueOff val="0"/>
                <a:satOff val="0"/>
                <a:lumOff val="0"/>
                <a:alphaOff val="0"/>
                <a:tint val="96000"/>
                <a:lumMod val="102000"/>
              </a:schemeClr>
            </a:gs>
            <a:gs pos="100000">
              <a:schemeClr val="accent2">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Admin. Assistant</a:t>
          </a:r>
        </a:p>
      </dsp:txBody>
      <dsp:txXfrm>
        <a:off x="1936432" y="4171377"/>
        <a:ext cx="1978342" cy="894772"/>
      </dsp:txXfrm>
    </dsp:sp>
    <dsp:sp modelId="{BD83EBBC-F721-41D3-9772-2E538DF191BB}">
      <dsp:nvSpPr>
        <dsp:cNvPr id="0" name=""/>
        <dsp:cNvSpPr/>
      </dsp:nvSpPr>
      <dsp:spPr>
        <a:xfrm>
          <a:off x="962024" y="4171377"/>
          <a:ext cx="885825" cy="894772"/>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6000" r="-26000"/>
          </a:stretch>
        </a:blip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B2A8D-E2DC-48D2-8AB4-A87D64070CBD}">
      <dsp:nvSpPr>
        <dsp:cNvPr id="0" name=""/>
        <dsp:cNvSpPr/>
      </dsp:nvSpPr>
      <dsp:spPr>
        <a:xfrm>
          <a:off x="1936432" y="1736"/>
          <a:ext cx="1978342" cy="894772"/>
        </a:xfrm>
        <a:prstGeom prst="rect">
          <a:avLst/>
        </a:prstGeom>
        <a:gradFill rotWithShape="0">
          <a:gsLst>
            <a:gs pos="0">
              <a:schemeClr val="accent3">
                <a:hueOff val="0"/>
                <a:satOff val="0"/>
                <a:lumOff val="0"/>
                <a:alphaOff val="0"/>
                <a:tint val="96000"/>
                <a:lumMod val="102000"/>
              </a:schemeClr>
            </a:gs>
            <a:gs pos="100000">
              <a:schemeClr val="accent3">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Custodians</a:t>
          </a:r>
        </a:p>
      </dsp:txBody>
      <dsp:txXfrm>
        <a:off x="1936432" y="1736"/>
        <a:ext cx="1978342" cy="894772"/>
      </dsp:txXfrm>
    </dsp:sp>
    <dsp:sp modelId="{96B7C04C-0A3A-4CE6-9EAF-92D395EBDA03}">
      <dsp:nvSpPr>
        <dsp:cNvPr id="0" name=""/>
        <dsp:cNvSpPr/>
      </dsp:nvSpPr>
      <dsp:spPr>
        <a:xfrm>
          <a:off x="962024" y="1736"/>
          <a:ext cx="885825" cy="89477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613950D3-80DB-472F-9812-FE62A2DC1EFE}">
      <dsp:nvSpPr>
        <dsp:cNvPr id="0" name=""/>
        <dsp:cNvSpPr/>
      </dsp:nvSpPr>
      <dsp:spPr>
        <a:xfrm>
          <a:off x="962024" y="1044146"/>
          <a:ext cx="1978342" cy="894772"/>
        </a:xfrm>
        <a:prstGeom prst="rect">
          <a:avLst/>
        </a:prstGeom>
        <a:gradFill rotWithShape="0">
          <a:gsLst>
            <a:gs pos="0">
              <a:schemeClr val="accent3">
                <a:hueOff val="0"/>
                <a:satOff val="0"/>
                <a:lumOff val="0"/>
                <a:alphaOff val="0"/>
                <a:tint val="96000"/>
                <a:lumMod val="102000"/>
              </a:schemeClr>
            </a:gs>
            <a:gs pos="100000">
              <a:schemeClr val="accent3">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Parents</a:t>
          </a:r>
        </a:p>
      </dsp:txBody>
      <dsp:txXfrm>
        <a:off x="962024" y="1044146"/>
        <a:ext cx="1978342" cy="894772"/>
      </dsp:txXfrm>
    </dsp:sp>
    <dsp:sp modelId="{FE0C3705-2101-45E1-BBC1-36491BEB82AF}">
      <dsp:nvSpPr>
        <dsp:cNvPr id="0" name=""/>
        <dsp:cNvSpPr/>
      </dsp:nvSpPr>
      <dsp:spPr>
        <a:xfrm>
          <a:off x="3028949" y="1044146"/>
          <a:ext cx="885825" cy="89477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9000" r="-9000"/>
          </a:stretch>
        </a:blip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A1FD7F10-C4CB-4263-8FAE-43FB05B4BF7E}">
      <dsp:nvSpPr>
        <dsp:cNvPr id="0" name=""/>
        <dsp:cNvSpPr/>
      </dsp:nvSpPr>
      <dsp:spPr>
        <a:xfrm>
          <a:off x="1936432" y="2086556"/>
          <a:ext cx="1978342" cy="894772"/>
        </a:xfrm>
        <a:prstGeom prst="rect">
          <a:avLst/>
        </a:prstGeom>
        <a:gradFill rotWithShape="0">
          <a:gsLst>
            <a:gs pos="0">
              <a:schemeClr val="accent3">
                <a:hueOff val="0"/>
                <a:satOff val="0"/>
                <a:lumOff val="0"/>
                <a:alphaOff val="0"/>
                <a:tint val="96000"/>
                <a:lumMod val="102000"/>
              </a:schemeClr>
            </a:gs>
            <a:gs pos="100000">
              <a:schemeClr val="accent3">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FSW’s</a:t>
          </a:r>
        </a:p>
      </dsp:txBody>
      <dsp:txXfrm>
        <a:off x="1936432" y="2086556"/>
        <a:ext cx="1978342" cy="894772"/>
      </dsp:txXfrm>
    </dsp:sp>
    <dsp:sp modelId="{28F97137-FB0B-4C85-BD9B-0ACC708ECE04}">
      <dsp:nvSpPr>
        <dsp:cNvPr id="0" name=""/>
        <dsp:cNvSpPr/>
      </dsp:nvSpPr>
      <dsp:spPr>
        <a:xfrm>
          <a:off x="962024" y="2086556"/>
          <a:ext cx="885825" cy="89477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6000" r="-26000"/>
          </a:stretch>
        </a:blip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2E173998-B9F4-4D07-A9B7-B1BB07D2FC6F}">
      <dsp:nvSpPr>
        <dsp:cNvPr id="0" name=""/>
        <dsp:cNvSpPr/>
      </dsp:nvSpPr>
      <dsp:spPr>
        <a:xfrm>
          <a:off x="962024" y="3128966"/>
          <a:ext cx="1978342" cy="894772"/>
        </a:xfrm>
        <a:prstGeom prst="rect">
          <a:avLst/>
        </a:prstGeom>
        <a:gradFill rotWithShape="0">
          <a:gsLst>
            <a:gs pos="0">
              <a:schemeClr val="accent3">
                <a:hueOff val="0"/>
                <a:satOff val="0"/>
                <a:lumOff val="0"/>
                <a:alphaOff val="0"/>
                <a:tint val="96000"/>
                <a:lumMod val="102000"/>
              </a:schemeClr>
            </a:gs>
            <a:gs pos="100000">
              <a:schemeClr val="accent3">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Teachers</a:t>
          </a:r>
        </a:p>
      </dsp:txBody>
      <dsp:txXfrm>
        <a:off x="962024" y="3128966"/>
        <a:ext cx="1978342" cy="894772"/>
      </dsp:txXfrm>
    </dsp:sp>
    <dsp:sp modelId="{378CF746-EEAA-48E2-9237-B46A68FD7760}">
      <dsp:nvSpPr>
        <dsp:cNvPr id="0" name=""/>
        <dsp:cNvSpPr/>
      </dsp:nvSpPr>
      <dsp:spPr>
        <a:xfrm>
          <a:off x="3028949" y="3128966"/>
          <a:ext cx="885825" cy="894772"/>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24000" b="-24000"/>
          </a:stretch>
        </a:blip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 modelId="{FB844E0C-6733-4DC4-AF6C-71EAA9E1C95F}">
      <dsp:nvSpPr>
        <dsp:cNvPr id="0" name=""/>
        <dsp:cNvSpPr/>
      </dsp:nvSpPr>
      <dsp:spPr>
        <a:xfrm>
          <a:off x="1936432" y="4171377"/>
          <a:ext cx="1978342" cy="894772"/>
        </a:xfrm>
        <a:prstGeom prst="rect">
          <a:avLst/>
        </a:prstGeom>
        <a:gradFill rotWithShape="0">
          <a:gsLst>
            <a:gs pos="0">
              <a:schemeClr val="accent3">
                <a:hueOff val="0"/>
                <a:satOff val="0"/>
                <a:lumOff val="0"/>
                <a:alphaOff val="0"/>
                <a:tint val="96000"/>
                <a:lumMod val="102000"/>
              </a:schemeClr>
            </a:gs>
            <a:gs pos="100000">
              <a:schemeClr val="accent3">
                <a:hueOff val="0"/>
                <a:satOff val="0"/>
                <a:lumOff val="0"/>
                <a:alphaOff val="0"/>
                <a:shade val="88000"/>
                <a:lumMod val="94000"/>
              </a:schemeClr>
            </a:gs>
          </a:gsLst>
          <a:path path="circle">
            <a:fillToRect l="50000" t="100000" r="100000" b="50000"/>
          </a:path>
        </a:grad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Home Visitors</a:t>
          </a:r>
        </a:p>
      </dsp:txBody>
      <dsp:txXfrm>
        <a:off x="1936432" y="4171377"/>
        <a:ext cx="1978342" cy="894772"/>
      </dsp:txXfrm>
    </dsp:sp>
    <dsp:sp modelId="{BD83EBBC-F721-41D3-9772-2E538DF191BB}">
      <dsp:nvSpPr>
        <dsp:cNvPr id="0" name=""/>
        <dsp:cNvSpPr/>
      </dsp:nvSpPr>
      <dsp:spPr>
        <a:xfrm>
          <a:off x="962024" y="4171377"/>
          <a:ext cx="885825" cy="89477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24000" b="-24000"/>
          </a:stretch>
        </a:blipFill>
        <a:ln>
          <a:noFill/>
        </a:ln>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E7E68-9A9E-457B-9B37-848FC7891D87}">
      <dsp:nvSpPr>
        <dsp:cNvPr id="0" name=""/>
        <dsp:cNvSpPr/>
      </dsp:nvSpPr>
      <dsp:spPr>
        <a:xfrm>
          <a:off x="3039529" y="1355059"/>
          <a:ext cx="3141141" cy="3141141"/>
        </a:xfrm>
        <a:prstGeom prst="ellipse">
          <a:avLst/>
        </a:prstGeom>
        <a:gradFill rotWithShape="0">
          <a:gsLst>
            <a:gs pos="0">
              <a:schemeClr val="accent2">
                <a:alpha val="50000"/>
                <a:hueOff val="0"/>
                <a:satOff val="0"/>
                <a:lumOff val="0"/>
                <a:alphaOff val="0"/>
                <a:tint val="96000"/>
                <a:lumMod val="102000"/>
              </a:schemeClr>
            </a:gs>
            <a:gs pos="100000">
              <a:schemeClr val="accent2">
                <a:alpha val="50000"/>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Child Plus</a:t>
          </a:r>
        </a:p>
      </dsp:txBody>
      <dsp:txXfrm>
        <a:off x="3499538" y="1815068"/>
        <a:ext cx="2221123" cy="2221123"/>
      </dsp:txXfrm>
    </dsp:sp>
    <dsp:sp modelId="{BFA4B70E-2DAB-4343-9C99-68A76ACED98F}">
      <dsp:nvSpPr>
        <dsp:cNvPr id="0" name=""/>
        <dsp:cNvSpPr/>
      </dsp:nvSpPr>
      <dsp:spPr>
        <a:xfrm>
          <a:off x="3824814" y="96911"/>
          <a:ext cx="1570570" cy="1570570"/>
        </a:xfrm>
        <a:prstGeom prst="ellipse">
          <a:avLst/>
        </a:prstGeom>
        <a:gradFill rotWithShape="0">
          <a:gsLst>
            <a:gs pos="0">
              <a:schemeClr val="accent3">
                <a:alpha val="50000"/>
                <a:hueOff val="0"/>
                <a:satOff val="0"/>
                <a:lumOff val="0"/>
                <a:alphaOff val="0"/>
                <a:tint val="96000"/>
                <a:lumMod val="102000"/>
              </a:schemeClr>
            </a:gs>
            <a:gs pos="100000">
              <a:schemeClr val="accent3">
                <a:alpha val="50000"/>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Program Metrics</a:t>
          </a:r>
        </a:p>
      </dsp:txBody>
      <dsp:txXfrm>
        <a:off x="4054819" y="326916"/>
        <a:ext cx="1110560" cy="1110560"/>
      </dsp:txXfrm>
    </dsp:sp>
    <dsp:sp modelId="{E2DACB64-B1A5-449B-B3BD-99138E096E1D}">
      <dsp:nvSpPr>
        <dsp:cNvPr id="0" name=""/>
        <dsp:cNvSpPr/>
      </dsp:nvSpPr>
      <dsp:spPr>
        <a:xfrm>
          <a:off x="2751332" y="3763429"/>
          <a:ext cx="1570570" cy="1570570"/>
        </a:xfrm>
        <a:prstGeom prst="ellipse">
          <a:avLst/>
        </a:prstGeom>
        <a:solidFill>
          <a:srgbClr val="7030A0"/>
        </a:solidFill>
        <a:ln>
          <a:noFill/>
        </a:ln>
        <a:effectLst>
          <a:reflection blurRad="12700" stA="26000" endPos="32000" dist="12700" dir="5400000" sy="-100000" rotWithShape="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Field Monitoring</a:t>
          </a:r>
        </a:p>
      </dsp:txBody>
      <dsp:txXfrm>
        <a:off x="2981337" y="3993434"/>
        <a:ext cx="1110560" cy="1110560"/>
      </dsp:txXfrm>
    </dsp:sp>
    <dsp:sp modelId="{32749075-86E5-4D3E-9D9F-1ECECC047B42}">
      <dsp:nvSpPr>
        <dsp:cNvPr id="0" name=""/>
        <dsp:cNvSpPr/>
      </dsp:nvSpPr>
      <dsp:spPr>
        <a:xfrm>
          <a:off x="5774435" y="1300650"/>
          <a:ext cx="1570570" cy="1570570"/>
        </a:xfrm>
        <a:prstGeom prst="ellipse">
          <a:avLst/>
        </a:prstGeom>
        <a:gradFill rotWithShape="0">
          <a:gsLst>
            <a:gs pos="0">
              <a:schemeClr val="accent5">
                <a:alpha val="50000"/>
                <a:hueOff val="0"/>
                <a:satOff val="0"/>
                <a:lumOff val="0"/>
                <a:alphaOff val="0"/>
                <a:tint val="96000"/>
                <a:lumMod val="102000"/>
              </a:schemeClr>
            </a:gs>
            <a:gs pos="100000">
              <a:schemeClr val="accent5">
                <a:alpha val="50000"/>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F.A.C.T </a:t>
          </a:r>
        </a:p>
        <a:p>
          <a:pPr marL="0" lvl="0" indent="0" algn="ctr" defTabSz="622300">
            <a:lnSpc>
              <a:spcPct val="90000"/>
            </a:lnSpc>
            <a:spcBef>
              <a:spcPct val="0"/>
            </a:spcBef>
            <a:spcAft>
              <a:spcPct val="35000"/>
            </a:spcAft>
            <a:buNone/>
          </a:pPr>
          <a:r>
            <a:rPr lang="en-US" sz="1400" b="1" kern="1200" dirty="0"/>
            <a:t>(Family &amp; Child Tracking)</a:t>
          </a:r>
        </a:p>
        <a:p>
          <a:pPr marL="0" lvl="0" indent="0" algn="ctr" defTabSz="622300">
            <a:lnSpc>
              <a:spcPct val="90000"/>
            </a:lnSpc>
            <a:spcBef>
              <a:spcPct val="0"/>
            </a:spcBef>
            <a:spcAft>
              <a:spcPct val="35000"/>
            </a:spcAft>
            <a:buNone/>
          </a:pPr>
          <a:r>
            <a:rPr lang="en-US" sz="1400" b="1" kern="1200" dirty="0"/>
            <a:t>File Audits</a:t>
          </a:r>
        </a:p>
      </dsp:txBody>
      <dsp:txXfrm>
        <a:off x="6004440" y="1530655"/>
        <a:ext cx="1110560" cy="1110560"/>
      </dsp:txXfrm>
    </dsp:sp>
    <dsp:sp modelId="{F190594F-8BD8-478F-A018-D44141150FFB}">
      <dsp:nvSpPr>
        <dsp:cNvPr id="0" name=""/>
        <dsp:cNvSpPr/>
      </dsp:nvSpPr>
      <dsp:spPr>
        <a:xfrm>
          <a:off x="5152213" y="3748553"/>
          <a:ext cx="1570570" cy="1570570"/>
        </a:xfrm>
        <a:prstGeom prst="ellipse">
          <a:avLst/>
        </a:prstGeom>
        <a:gradFill rotWithShape="0">
          <a:gsLst>
            <a:gs pos="0">
              <a:schemeClr val="accent6">
                <a:lumMod val="60000"/>
                <a:lumOff val="40000"/>
              </a:schemeClr>
            </a:gs>
            <a:gs pos="80000">
              <a:schemeClr val="accent6">
                <a:lumMod val="40000"/>
                <a:lumOff val="60000"/>
              </a:schemeClr>
            </a:gs>
            <a:gs pos="100000">
              <a:schemeClr val="accent6">
                <a:lumMod val="60000"/>
                <a:lumOff val="40000"/>
              </a:schemeClr>
            </a:gs>
          </a:gsLst>
          <a:lin ang="16200000" scaled="0"/>
        </a:gradFill>
        <a:ln>
          <a:noFill/>
        </a:ln>
        <a:effectLst>
          <a:reflection blurRad="12700" stA="26000" endPos="32000" dist="12700" dir="5400000" sy="-100000" rotWithShape="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Desk Audit</a:t>
          </a:r>
        </a:p>
      </dsp:txBody>
      <dsp:txXfrm>
        <a:off x="5382218" y="3978558"/>
        <a:ext cx="1110560" cy="1110560"/>
      </dsp:txXfrm>
    </dsp:sp>
    <dsp:sp modelId="{033DE47D-798A-4FC6-BFEA-3377BCA60016}">
      <dsp:nvSpPr>
        <dsp:cNvPr id="0" name=""/>
        <dsp:cNvSpPr/>
      </dsp:nvSpPr>
      <dsp:spPr>
        <a:xfrm>
          <a:off x="1881393" y="1508889"/>
          <a:ext cx="1570570" cy="1570570"/>
        </a:xfrm>
        <a:prstGeom prst="ellipse">
          <a:avLst/>
        </a:prstGeom>
        <a:gradFill rotWithShape="0">
          <a:gsLst>
            <a:gs pos="0">
              <a:schemeClr val="accent2">
                <a:alpha val="50000"/>
                <a:hueOff val="0"/>
                <a:satOff val="0"/>
                <a:lumOff val="0"/>
                <a:alphaOff val="0"/>
                <a:tint val="96000"/>
                <a:lumMod val="102000"/>
              </a:schemeClr>
            </a:gs>
            <a:gs pos="100000">
              <a:schemeClr val="accent2">
                <a:alpha val="50000"/>
                <a:hueOff val="0"/>
                <a:satOff val="0"/>
                <a:lumOff val="0"/>
                <a:alphaOff val="0"/>
                <a:shade val="88000"/>
                <a:lumMod val="94000"/>
              </a:schemeClr>
            </a:gs>
          </a:gsLst>
          <a:path path="circle">
            <a:fillToRect l="50000" t="100000" r="100000" b="50000"/>
          </a:path>
        </a:gradFill>
        <a:ln>
          <a:noFill/>
        </a:ln>
        <a:effectLst>
          <a:reflection blurRad="12700" stA="26000" endPos="32000" dist="12700" dir="5400000" sy="-100000" rotWithShape="0"/>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Self Assessment</a:t>
          </a:r>
        </a:p>
      </dsp:txBody>
      <dsp:txXfrm>
        <a:off x="2111398" y="1738894"/>
        <a:ext cx="1110560" cy="1110560"/>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13F4CEA-9879-4B64-B8D7-A7B163F8058E}" type="datetime1">
              <a:rPr lang="en-US" smtClean="0"/>
              <a:t>2/9/2020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41F902D-40F3-47AB-B2EB-3F8AC721439B}" type="slidenum">
              <a:rPr lang="en-US" smtClean="0"/>
              <a:t>‹#›</a:t>
            </a:fld>
            <a:endParaRPr lang="en-US"/>
          </a:p>
        </p:txBody>
      </p:sp>
    </p:spTree>
    <p:extLst>
      <p:ext uri="{BB962C8B-B14F-4D97-AF65-F5344CB8AC3E}">
        <p14:creationId xmlns:p14="http://schemas.microsoft.com/office/powerpoint/2010/main" val="493600885"/>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C104D41-E1D9-45EF-AB49-DB5AFAE587D3}" type="datetime1">
              <a:rPr lang="en-US" smtClean="0"/>
              <a:t>2/9/2020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24CCE31-D0AE-42F7-AB38-DDE4EF98D242}" type="slidenum">
              <a:rPr lang="en-US" smtClean="0"/>
              <a:t>‹#›</a:t>
            </a:fld>
            <a:endParaRPr lang="en-US"/>
          </a:p>
        </p:txBody>
      </p:sp>
    </p:spTree>
    <p:extLst>
      <p:ext uri="{BB962C8B-B14F-4D97-AF65-F5344CB8AC3E}">
        <p14:creationId xmlns:p14="http://schemas.microsoft.com/office/powerpoint/2010/main" val="2924888002"/>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Monitoring and Data is everyone’s business-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 however the issue is that if the data is not put in your database correctly and monitored thoroughly your data will be grossly incorrect and decisions will be made based on incorrect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3. Remember 20 years ago-we made decisions based on data collected on spreadsheets-(hmmm some of you are still doing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4. We have the technically to really dive into to some great data – but we must value monitoring and data-train your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it should be transparent</a:t>
            </a:r>
            <a:r>
              <a:rPr lang="en-US" baseline="0" dirty="0"/>
              <a:t> to all—</a:t>
            </a:r>
          </a:p>
        </p:txBody>
      </p:sp>
      <p:sp>
        <p:nvSpPr>
          <p:cNvPr id="4" name="Date Placeholder 3"/>
          <p:cNvSpPr>
            <a:spLocks noGrp="1"/>
          </p:cNvSpPr>
          <p:nvPr>
            <p:ph type="dt" idx="10"/>
          </p:nvPr>
        </p:nvSpPr>
        <p:spPr/>
        <p:txBody>
          <a:bodyPr/>
          <a:lstStyle/>
          <a:p>
            <a:fld id="{6C104D41-E1D9-45EF-AB49-DB5AFAE587D3}" type="datetime1">
              <a:rPr lang="en-US" smtClean="0"/>
              <a:t>2/9/2020</a:t>
            </a:fld>
            <a:endParaRPr lang="en-US"/>
          </a:p>
        </p:txBody>
      </p:sp>
    </p:spTree>
    <p:extLst>
      <p:ext uri="{BB962C8B-B14F-4D97-AF65-F5344CB8AC3E}">
        <p14:creationId xmlns:p14="http://schemas.microsoft.com/office/powerpoint/2010/main" val="1304991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C104D41-E1D9-45EF-AB49-DB5AFAE587D3}" type="datetime1">
              <a:rPr lang="en-US" smtClean="0"/>
              <a:t>2/9/2020</a:t>
            </a:fld>
            <a:endParaRPr lang="en-US"/>
          </a:p>
        </p:txBody>
      </p:sp>
    </p:spTree>
    <p:extLst>
      <p:ext uri="{BB962C8B-B14F-4D97-AF65-F5344CB8AC3E}">
        <p14:creationId xmlns:p14="http://schemas.microsoft.com/office/powerpoint/2010/main" val="693956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video" Target="../media/media8.wmv"/><Relationship Id="rId1" Type="http://schemas.microsoft.com/office/2007/relationships/media" Target="../media/media8.wmv"/><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7" name="roadtrip__tit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
        <p:nvSpPr>
          <p:cNvPr id="11" name="Rectangle 10"/>
          <p:cNvSpPr/>
          <p:nvPr userDrawn="1"/>
        </p:nvSpPr>
        <p:spPr>
          <a:xfrm>
            <a:off x="127001" y="880357"/>
            <a:ext cx="9144000" cy="515159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76200" y="5151737"/>
            <a:ext cx="9296400" cy="1588928"/>
          </a:xfrm>
          <a:prstGeom prst="rect">
            <a:avLst/>
          </a:prstGeom>
          <a:solidFill>
            <a:schemeClr val="bg2">
              <a:lumMod val="10000"/>
              <a:alpha val="54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
          <p:cNvSpPr/>
          <p:nvPr userDrawn="1"/>
        </p:nvSpPr>
        <p:spPr>
          <a:xfrm rot="16200000" flipH="1">
            <a:off x="3847840" y="1231466"/>
            <a:ext cx="1346719" cy="9296400"/>
          </a:xfrm>
          <a:custGeom>
            <a:avLst/>
            <a:gdLst>
              <a:gd name="connsiteX0" fmla="*/ 0 w 533400"/>
              <a:gd name="connsiteY0" fmla="*/ 533400 h 533400"/>
              <a:gd name="connsiteX1" fmla="*/ 266700 w 533400"/>
              <a:gd name="connsiteY1" fmla="*/ 0 h 533400"/>
              <a:gd name="connsiteX2" fmla="*/ 533400 w 533400"/>
              <a:gd name="connsiteY2" fmla="*/ 533400 h 533400"/>
              <a:gd name="connsiteX3" fmla="*/ 0 w 533400"/>
              <a:gd name="connsiteY3" fmla="*/ 533400 h 533400"/>
              <a:gd name="connsiteX0" fmla="*/ 0 w 533400"/>
              <a:gd name="connsiteY0" fmla="*/ 533400 h 533400"/>
              <a:gd name="connsiteX1" fmla="*/ 266700 w 533400"/>
              <a:gd name="connsiteY1" fmla="*/ 0 h 533400"/>
              <a:gd name="connsiteX2" fmla="*/ 305827 w 533400"/>
              <a:gd name="connsiteY2" fmla="*/ 73120 h 533400"/>
              <a:gd name="connsiteX3" fmla="*/ 533400 w 533400"/>
              <a:gd name="connsiteY3" fmla="*/ 533400 h 533400"/>
              <a:gd name="connsiteX4" fmla="*/ 0 w 533400"/>
              <a:gd name="connsiteY4" fmla="*/ 533400 h 533400"/>
              <a:gd name="connsiteX0" fmla="*/ 0 w 533400"/>
              <a:gd name="connsiteY0" fmla="*/ 533400 h 533400"/>
              <a:gd name="connsiteX1" fmla="*/ 236815 w 533400"/>
              <a:gd name="connsiteY1" fmla="*/ 67369 h 533400"/>
              <a:gd name="connsiteX2" fmla="*/ 266700 w 533400"/>
              <a:gd name="connsiteY2" fmla="*/ 0 h 533400"/>
              <a:gd name="connsiteX3" fmla="*/ 305827 w 533400"/>
              <a:gd name="connsiteY3" fmla="*/ 73120 h 533400"/>
              <a:gd name="connsiteX4" fmla="*/ 533400 w 533400"/>
              <a:gd name="connsiteY4" fmla="*/ 533400 h 533400"/>
              <a:gd name="connsiteX5" fmla="*/ 0 w 533400"/>
              <a:gd name="connsiteY5" fmla="*/ 533400 h 533400"/>
              <a:gd name="connsiteX0" fmla="*/ 0 w 533400"/>
              <a:gd name="connsiteY0" fmla="*/ 498894 h 498894"/>
              <a:gd name="connsiteX1" fmla="*/ 236815 w 533400"/>
              <a:gd name="connsiteY1" fmla="*/ 32863 h 498894"/>
              <a:gd name="connsiteX2" fmla="*/ 266700 w 533400"/>
              <a:gd name="connsiteY2" fmla="*/ 0 h 498894"/>
              <a:gd name="connsiteX3" fmla="*/ 305827 w 533400"/>
              <a:gd name="connsiteY3" fmla="*/ 38614 h 498894"/>
              <a:gd name="connsiteX4" fmla="*/ 533400 w 533400"/>
              <a:gd name="connsiteY4" fmla="*/ 498894 h 498894"/>
              <a:gd name="connsiteX5" fmla="*/ 0 w 533400"/>
              <a:gd name="connsiteY5" fmla="*/ 498894 h 498894"/>
              <a:gd name="connsiteX0" fmla="*/ 0 w 533400"/>
              <a:gd name="connsiteY0" fmla="*/ 514286 h 514286"/>
              <a:gd name="connsiteX1" fmla="*/ 236815 w 533400"/>
              <a:gd name="connsiteY1" fmla="*/ 48255 h 514286"/>
              <a:gd name="connsiteX2" fmla="*/ 266700 w 533400"/>
              <a:gd name="connsiteY2" fmla="*/ 15392 h 514286"/>
              <a:gd name="connsiteX3" fmla="*/ 305827 w 533400"/>
              <a:gd name="connsiteY3" fmla="*/ 54006 h 514286"/>
              <a:gd name="connsiteX4" fmla="*/ 533400 w 533400"/>
              <a:gd name="connsiteY4" fmla="*/ 514286 h 514286"/>
              <a:gd name="connsiteX5" fmla="*/ 0 w 533400"/>
              <a:gd name="connsiteY5" fmla="*/ 514286 h 514286"/>
              <a:gd name="connsiteX0" fmla="*/ 0 w 533400"/>
              <a:gd name="connsiteY0" fmla="*/ 510461 h 510461"/>
              <a:gd name="connsiteX1" fmla="*/ 236815 w 533400"/>
              <a:gd name="connsiteY1" fmla="*/ 44430 h 510461"/>
              <a:gd name="connsiteX2" fmla="*/ 266700 w 533400"/>
              <a:gd name="connsiteY2" fmla="*/ 11567 h 510461"/>
              <a:gd name="connsiteX3" fmla="*/ 305827 w 533400"/>
              <a:gd name="connsiteY3" fmla="*/ 50181 h 510461"/>
              <a:gd name="connsiteX4" fmla="*/ 533400 w 533400"/>
              <a:gd name="connsiteY4" fmla="*/ 510461 h 510461"/>
              <a:gd name="connsiteX5" fmla="*/ 0 w 533400"/>
              <a:gd name="connsiteY5" fmla="*/ 510461 h 510461"/>
              <a:gd name="connsiteX0" fmla="*/ 0 w 533400"/>
              <a:gd name="connsiteY0" fmla="*/ 498934 h 498934"/>
              <a:gd name="connsiteX1" fmla="*/ 236815 w 533400"/>
              <a:gd name="connsiteY1" fmla="*/ 32903 h 498934"/>
              <a:gd name="connsiteX2" fmla="*/ 266700 w 533400"/>
              <a:gd name="connsiteY2" fmla="*/ 40 h 498934"/>
              <a:gd name="connsiteX3" fmla="*/ 305827 w 533400"/>
              <a:gd name="connsiteY3" fmla="*/ 38654 h 498934"/>
              <a:gd name="connsiteX4" fmla="*/ 533400 w 533400"/>
              <a:gd name="connsiteY4" fmla="*/ 498934 h 498934"/>
              <a:gd name="connsiteX5" fmla="*/ 0 w 533400"/>
              <a:gd name="connsiteY5" fmla="*/ 498934 h 498934"/>
              <a:gd name="connsiteX0" fmla="*/ 0 w 533400"/>
              <a:gd name="connsiteY0" fmla="*/ 498928 h 498928"/>
              <a:gd name="connsiteX1" fmla="*/ 236815 w 533400"/>
              <a:gd name="connsiteY1" fmla="*/ 32897 h 498928"/>
              <a:gd name="connsiteX2" fmla="*/ 266700 w 533400"/>
              <a:gd name="connsiteY2" fmla="*/ 34 h 498928"/>
              <a:gd name="connsiteX3" fmla="*/ 305827 w 533400"/>
              <a:gd name="connsiteY3" fmla="*/ 38648 h 498928"/>
              <a:gd name="connsiteX4" fmla="*/ 533400 w 533400"/>
              <a:gd name="connsiteY4" fmla="*/ 498928 h 498928"/>
              <a:gd name="connsiteX5" fmla="*/ 0 w 533400"/>
              <a:gd name="connsiteY5" fmla="*/ 498928 h 498928"/>
              <a:gd name="connsiteX0" fmla="*/ 0 w 533400"/>
              <a:gd name="connsiteY0" fmla="*/ 498928 h 498928"/>
              <a:gd name="connsiteX1" fmla="*/ 6014 w 533400"/>
              <a:gd name="connsiteY1" fmla="*/ 486054 h 498928"/>
              <a:gd name="connsiteX2" fmla="*/ 236815 w 533400"/>
              <a:gd name="connsiteY2" fmla="*/ 32897 h 498928"/>
              <a:gd name="connsiteX3" fmla="*/ 266700 w 533400"/>
              <a:gd name="connsiteY3" fmla="*/ 34 h 498928"/>
              <a:gd name="connsiteX4" fmla="*/ 305827 w 533400"/>
              <a:gd name="connsiteY4" fmla="*/ 38648 h 498928"/>
              <a:gd name="connsiteX5" fmla="*/ 533400 w 533400"/>
              <a:gd name="connsiteY5" fmla="*/ 498928 h 498928"/>
              <a:gd name="connsiteX6" fmla="*/ 0 w 533400"/>
              <a:gd name="connsiteY6" fmla="*/ 498928 h 498928"/>
              <a:gd name="connsiteX0" fmla="*/ 0 w 533400"/>
              <a:gd name="connsiteY0" fmla="*/ 509758 h 509758"/>
              <a:gd name="connsiteX1" fmla="*/ 6014 w 533400"/>
              <a:gd name="connsiteY1" fmla="*/ 496884 h 509758"/>
              <a:gd name="connsiteX2" fmla="*/ 236815 w 533400"/>
              <a:gd name="connsiteY2" fmla="*/ 43727 h 509758"/>
              <a:gd name="connsiteX3" fmla="*/ 266700 w 533400"/>
              <a:gd name="connsiteY3" fmla="*/ 10864 h 509758"/>
              <a:gd name="connsiteX4" fmla="*/ 305827 w 533400"/>
              <a:gd name="connsiteY4" fmla="*/ 49478 h 509758"/>
              <a:gd name="connsiteX5" fmla="*/ 527215 w 533400"/>
              <a:gd name="connsiteY5" fmla="*/ 498885 h 509758"/>
              <a:gd name="connsiteX6" fmla="*/ 533400 w 533400"/>
              <a:gd name="connsiteY6" fmla="*/ 509758 h 509758"/>
              <a:gd name="connsiteX7" fmla="*/ 0 w 533400"/>
              <a:gd name="connsiteY7" fmla="*/ 509758 h 509758"/>
              <a:gd name="connsiteX0" fmla="*/ 0 w 527215"/>
              <a:gd name="connsiteY0" fmla="*/ 509758 h 1430113"/>
              <a:gd name="connsiteX1" fmla="*/ 6014 w 527215"/>
              <a:gd name="connsiteY1" fmla="*/ 496884 h 1430113"/>
              <a:gd name="connsiteX2" fmla="*/ 236815 w 527215"/>
              <a:gd name="connsiteY2" fmla="*/ 43727 h 1430113"/>
              <a:gd name="connsiteX3" fmla="*/ 266700 w 527215"/>
              <a:gd name="connsiteY3" fmla="*/ 10864 h 1430113"/>
              <a:gd name="connsiteX4" fmla="*/ 305827 w 527215"/>
              <a:gd name="connsiteY4" fmla="*/ 49478 h 1430113"/>
              <a:gd name="connsiteX5" fmla="*/ 527215 w 527215"/>
              <a:gd name="connsiteY5" fmla="*/ 498885 h 1430113"/>
              <a:gd name="connsiteX6" fmla="*/ 526398 w 527215"/>
              <a:gd name="connsiteY6" fmla="*/ 1430113 h 1430113"/>
              <a:gd name="connsiteX7" fmla="*/ 0 w 527215"/>
              <a:gd name="connsiteY7" fmla="*/ 509758 h 1430113"/>
              <a:gd name="connsiteX0" fmla="*/ 1989 w 521201"/>
              <a:gd name="connsiteY0" fmla="*/ 1467126 h 1467126"/>
              <a:gd name="connsiteX1" fmla="*/ 0 w 521201"/>
              <a:gd name="connsiteY1" fmla="*/ 496884 h 1467126"/>
              <a:gd name="connsiteX2" fmla="*/ 230801 w 521201"/>
              <a:gd name="connsiteY2" fmla="*/ 43727 h 1467126"/>
              <a:gd name="connsiteX3" fmla="*/ 260686 w 521201"/>
              <a:gd name="connsiteY3" fmla="*/ 10864 h 1467126"/>
              <a:gd name="connsiteX4" fmla="*/ 299813 w 521201"/>
              <a:gd name="connsiteY4" fmla="*/ 49478 h 1467126"/>
              <a:gd name="connsiteX5" fmla="*/ 521201 w 521201"/>
              <a:gd name="connsiteY5" fmla="*/ 498885 h 1467126"/>
              <a:gd name="connsiteX6" fmla="*/ 520384 w 521201"/>
              <a:gd name="connsiteY6" fmla="*/ 1430113 h 1467126"/>
              <a:gd name="connsiteX7" fmla="*/ 1989 w 521201"/>
              <a:gd name="connsiteY7" fmla="*/ 1467126 h 1467126"/>
              <a:gd name="connsiteX0" fmla="*/ 1989 w 521201"/>
              <a:gd name="connsiteY0" fmla="*/ 1467126 h 2299712"/>
              <a:gd name="connsiteX1" fmla="*/ 0 w 521201"/>
              <a:gd name="connsiteY1" fmla="*/ 496884 h 2299712"/>
              <a:gd name="connsiteX2" fmla="*/ 230801 w 521201"/>
              <a:gd name="connsiteY2" fmla="*/ 43727 h 2299712"/>
              <a:gd name="connsiteX3" fmla="*/ 260686 w 521201"/>
              <a:gd name="connsiteY3" fmla="*/ 10864 h 2299712"/>
              <a:gd name="connsiteX4" fmla="*/ 299813 w 521201"/>
              <a:gd name="connsiteY4" fmla="*/ 49478 h 2299712"/>
              <a:gd name="connsiteX5" fmla="*/ 521201 w 521201"/>
              <a:gd name="connsiteY5" fmla="*/ 498885 h 2299712"/>
              <a:gd name="connsiteX6" fmla="*/ 520384 w 521201"/>
              <a:gd name="connsiteY6" fmla="*/ 2299712 h 2299712"/>
              <a:gd name="connsiteX7" fmla="*/ 1989 w 521201"/>
              <a:gd name="connsiteY7" fmla="*/ 1467126 h 2299712"/>
              <a:gd name="connsiteX0" fmla="*/ 0 w 521732"/>
              <a:gd name="connsiteY0" fmla="*/ 2379575 h 2379575"/>
              <a:gd name="connsiteX1" fmla="*/ 531 w 521732"/>
              <a:gd name="connsiteY1" fmla="*/ 496884 h 2379575"/>
              <a:gd name="connsiteX2" fmla="*/ 231332 w 521732"/>
              <a:gd name="connsiteY2" fmla="*/ 43727 h 2379575"/>
              <a:gd name="connsiteX3" fmla="*/ 261217 w 521732"/>
              <a:gd name="connsiteY3" fmla="*/ 10864 h 2379575"/>
              <a:gd name="connsiteX4" fmla="*/ 300344 w 521732"/>
              <a:gd name="connsiteY4" fmla="*/ 49478 h 2379575"/>
              <a:gd name="connsiteX5" fmla="*/ 521732 w 521732"/>
              <a:gd name="connsiteY5" fmla="*/ 498885 h 2379575"/>
              <a:gd name="connsiteX6" fmla="*/ 520915 w 521732"/>
              <a:gd name="connsiteY6" fmla="*/ 2299712 h 2379575"/>
              <a:gd name="connsiteX7" fmla="*/ 0 w 521732"/>
              <a:gd name="connsiteY7" fmla="*/ 2379575 h 2379575"/>
              <a:gd name="connsiteX0" fmla="*/ 0 w 530215"/>
              <a:gd name="connsiteY0" fmla="*/ 3397578 h 3397578"/>
              <a:gd name="connsiteX1" fmla="*/ 9014 w 530215"/>
              <a:gd name="connsiteY1" fmla="*/ 496884 h 3397578"/>
              <a:gd name="connsiteX2" fmla="*/ 239815 w 530215"/>
              <a:gd name="connsiteY2" fmla="*/ 43727 h 3397578"/>
              <a:gd name="connsiteX3" fmla="*/ 269700 w 530215"/>
              <a:gd name="connsiteY3" fmla="*/ 10864 h 3397578"/>
              <a:gd name="connsiteX4" fmla="*/ 308827 w 530215"/>
              <a:gd name="connsiteY4" fmla="*/ 49478 h 3397578"/>
              <a:gd name="connsiteX5" fmla="*/ 530215 w 530215"/>
              <a:gd name="connsiteY5" fmla="*/ 498885 h 3397578"/>
              <a:gd name="connsiteX6" fmla="*/ 529398 w 530215"/>
              <a:gd name="connsiteY6" fmla="*/ 2299712 h 3397578"/>
              <a:gd name="connsiteX7" fmla="*/ 0 w 530215"/>
              <a:gd name="connsiteY7" fmla="*/ 3397578 h 3397578"/>
              <a:gd name="connsiteX0" fmla="*/ 0 w 546368"/>
              <a:gd name="connsiteY0" fmla="*/ 3397578 h 3402548"/>
              <a:gd name="connsiteX1" fmla="*/ 9014 w 546368"/>
              <a:gd name="connsiteY1" fmla="*/ 496884 h 3402548"/>
              <a:gd name="connsiteX2" fmla="*/ 239815 w 546368"/>
              <a:gd name="connsiteY2" fmla="*/ 43727 h 3402548"/>
              <a:gd name="connsiteX3" fmla="*/ 269700 w 546368"/>
              <a:gd name="connsiteY3" fmla="*/ 10864 h 3402548"/>
              <a:gd name="connsiteX4" fmla="*/ 308827 w 546368"/>
              <a:gd name="connsiteY4" fmla="*/ 49478 h 3402548"/>
              <a:gd name="connsiteX5" fmla="*/ 530215 w 546368"/>
              <a:gd name="connsiteY5" fmla="*/ 498885 h 3402548"/>
              <a:gd name="connsiteX6" fmla="*/ 546365 w 546368"/>
              <a:gd name="connsiteY6" fmla="*/ 3402548 h 3402548"/>
              <a:gd name="connsiteX7" fmla="*/ 0 w 546368"/>
              <a:gd name="connsiteY7" fmla="*/ 3397578 h 3402548"/>
              <a:gd name="connsiteX0" fmla="*/ 403 w 538288"/>
              <a:gd name="connsiteY0" fmla="*/ 5196047 h 5196047"/>
              <a:gd name="connsiteX1" fmla="*/ 934 w 538288"/>
              <a:gd name="connsiteY1" fmla="*/ 496884 h 5196047"/>
              <a:gd name="connsiteX2" fmla="*/ 231735 w 538288"/>
              <a:gd name="connsiteY2" fmla="*/ 43727 h 5196047"/>
              <a:gd name="connsiteX3" fmla="*/ 261620 w 538288"/>
              <a:gd name="connsiteY3" fmla="*/ 10864 h 5196047"/>
              <a:gd name="connsiteX4" fmla="*/ 300747 w 538288"/>
              <a:gd name="connsiteY4" fmla="*/ 49478 h 5196047"/>
              <a:gd name="connsiteX5" fmla="*/ 522135 w 538288"/>
              <a:gd name="connsiteY5" fmla="*/ 498885 h 5196047"/>
              <a:gd name="connsiteX6" fmla="*/ 538285 w 538288"/>
              <a:gd name="connsiteY6" fmla="*/ 3402548 h 5196047"/>
              <a:gd name="connsiteX7" fmla="*/ 403 w 538288"/>
              <a:gd name="connsiteY7" fmla="*/ 5196047 h 5196047"/>
              <a:gd name="connsiteX0" fmla="*/ 403 w 538291"/>
              <a:gd name="connsiteY0" fmla="*/ 5196047 h 5201017"/>
              <a:gd name="connsiteX1" fmla="*/ 934 w 538291"/>
              <a:gd name="connsiteY1" fmla="*/ 496884 h 5201017"/>
              <a:gd name="connsiteX2" fmla="*/ 231735 w 538291"/>
              <a:gd name="connsiteY2" fmla="*/ 43727 h 5201017"/>
              <a:gd name="connsiteX3" fmla="*/ 261620 w 538291"/>
              <a:gd name="connsiteY3" fmla="*/ 10864 h 5201017"/>
              <a:gd name="connsiteX4" fmla="*/ 300747 w 538291"/>
              <a:gd name="connsiteY4" fmla="*/ 49478 h 5201017"/>
              <a:gd name="connsiteX5" fmla="*/ 522135 w 538291"/>
              <a:gd name="connsiteY5" fmla="*/ 498885 h 5201017"/>
              <a:gd name="connsiteX6" fmla="*/ 538288 w 538291"/>
              <a:gd name="connsiteY6" fmla="*/ 5201017 h 5201017"/>
              <a:gd name="connsiteX7" fmla="*/ 403 w 538291"/>
              <a:gd name="connsiteY7" fmla="*/ 5196047 h 5201017"/>
              <a:gd name="connsiteX0" fmla="*/ 403 w 538291"/>
              <a:gd name="connsiteY0" fmla="*/ 5185217 h 5190187"/>
              <a:gd name="connsiteX1" fmla="*/ 934 w 538291"/>
              <a:gd name="connsiteY1" fmla="*/ 486054 h 5190187"/>
              <a:gd name="connsiteX2" fmla="*/ 231735 w 538291"/>
              <a:gd name="connsiteY2" fmla="*/ 32897 h 5190187"/>
              <a:gd name="connsiteX3" fmla="*/ 261620 w 538291"/>
              <a:gd name="connsiteY3" fmla="*/ 34 h 5190187"/>
              <a:gd name="connsiteX4" fmla="*/ 300747 w 538291"/>
              <a:gd name="connsiteY4" fmla="*/ 38648 h 5190187"/>
              <a:gd name="connsiteX5" fmla="*/ 522135 w 538291"/>
              <a:gd name="connsiteY5" fmla="*/ 488055 h 5190187"/>
              <a:gd name="connsiteX6" fmla="*/ 538288 w 538291"/>
              <a:gd name="connsiteY6" fmla="*/ 5190187 h 5190187"/>
              <a:gd name="connsiteX7" fmla="*/ 403 w 538291"/>
              <a:gd name="connsiteY7" fmla="*/ 5185217 h 5190187"/>
              <a:gd name="connsiteX0" fmla="*/ 403 w 538291"/>
              <a:gd name="connsiteY0" fmla="*/ 5185183 h 5190153"/>
              <a:gd name="connsiteX1" fmla="*/ 934 w 538291"/>
              <a:gd name="connsiteY1" fmla="*/ 486020 h 5190153"/>
              <a:gd name="connsiteX2" fmla="*/ 261620 w 538291"/>
              <a:gd name="connsiteY2" fmla="*/ 0 h 5190153"/>
              <a:gd name="connsiteX3" fmla="*/ 300747 w 538291"/>
              <a:gd name="connsiteY3" fmla="*/ 38614 h 5190153"/>
              <a:gd name="connsiteX4" fmla="*/ 522135 w 538291"/>
              <a:gd name="connsiteY4" fmla="*/ 488021 h 5190153"/>
              <a:gd name="connsiteX5" fmla="*/ 538288 w 538291"/>
              <a:gd name="connsiteY5" fmla="*/ 5190153 h 5190153"/>
              <a:gd name="connsiteX6" fmla="*/ 403 w 538291"/>
              <a:gd name="connsiteY6" fmla="*/ 5185183 h 5190153"/>
              <a:gd name="connsiteX0" fmla="*/ 403 w 538291"/>
              <a:gd name="connsiteY0" fmla="*/ 5146569 h 5151539"/>
              <a:gd name="connsiteX1" fmla="*/ 934 w 538291"/>
              <a:gd name="connsiteY1" fmla="*/ 447406 h 5151539"/>
              <a:gd name="connsiteX2" fmla="*/ 300747 w 538291"/>
              <a:gd name="connsiteY2" fmla="*/ 0 h 5151539"/>
              <a:gd name="connsiteX3" fmla="*/ 522135 w 538291"/>
              <a:gd name="connsiteY3" fmla="*/ 449407 h 5151539"/>
              <a:gd name="connsiteX4" fmla="*/ 538288 w 538291"/>
              <a:gd name="connsiteY4" fmla="*/ 5151539 h 5151539"/>
              <a:gd name="connsiteX5" fmla="*/ 403 w 538291"/>
              <a:gd name="connsiteY5" fmla="*/ 5146569 h 5151539"/>
              <a:gd name="connsiteX0" fmla="*/ 403 w 538291"/>
              <a:gd name="connsiteY0" fmla="*/ 4699163 h 4704133"/>
              <a:gd name="connsiteX1" fmla="*/ 934 w 538291"/>
              <a:gd name="connsiteY1" fmla="*/ 0 h 4704133"/>
              <a:gd name="connsiteX2" fmla="*/ 522135 w 538291"/>
              <a:gd name="connsiteY2" fmla="*/ 2001 h 4704133"/>
              <a:gd name="connsiteX3" fmla="*/ 538288 w 538291"/>
              <a:gd name="connsiteY3" fmla="*/ 4704133 h 4704133"/>
              <a:gd name="connsiteX4" fmla="*/ 403 w 538291"/>
              <a:gd name="connsiteY4" fmla="*/ 4699163 h 470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291" h="4704133">
                <a:moveTo>
                  <a:pt x="403" y="4699163"/>
                </a:moveTo>
                <a:cubicBezTo>
                  <a:pt x="3408" y="3732265"/>
                  <a:pt x="-2071" y="966898"/>
                  <a:pt x="934" y="0"/>
                </a:cubicBezTo>
                <a:lnTo>
                  <a:pt x="522135" y="2001"/>
                </a:lnTo>
                <a:cubicBezTo>
                  <a:pt x="521863" y="312410"/>
                  <a:pt x="538560" y="4393724"/>
                  <a:pt x="538288" y="4704133"/>
                </a:cubicBezTo>
                <a:lnTo>
                  <a:pt x="403" y="4699163"/>
                </a:lnTo>
                <a:close/>
              </a:path>
            </a:pathLst>
          </a:custGeom>
          <a:gradFill flip="none" rotWithShape="1">
            <a:gsLst>
              <a:gs pos="5002">
                <a:schemeClr val="bg2">
                  <a:lumMod val="50000"/>
                </a:schemeClr>
              </a:gs>
              <a:gs pos="96280">
                <a:schemeClr val="bg2">
                  <a:lumMod val="50000"/>
                </a:schemeClr>
              </a:gs>
              <a:gs pos="40000">
                <a:schemeClr val="bg2">
                  <a:lumMod val="75000"/>
                </a:schemeClr>
              </a:gs>
            </a:gsLst>
            <a:lin ang="5400000" scaled="0"/>
            <a:tileRect/>
          </a:gradFill>
          <a:ln>
            <a:solidFill>
              <a:schemeClr val="tx1">
                <a:lumMod val="95000"/>
                <a:lumOff val="5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box" hidden="1"/>
          <p:cNvSpPr/>
          <p:nvPr userDrawn="1"/>
        </p:nvSpPr>
        <p:spPr>
          <a:xfrm rot="10800000">
            <a:off x="9647" y="5240334"/>
            <a:ext cx="9144000" cy="1693865"/>
          </a:xfrm>
          <a:prstGeom prst="rect">
            <a:avLst/>
          </a:prstGeom>
          <a:gradFill flip="none" rotWithShape="1">
            <a:gsLst>
              <a:gs pos="69000">
                <a:schemeClr val="tx1">
                  <a:lumMod val="85000"/>
                  <a:lumOff val="15000"/>
                </a:schemeClr>
              </a:gs>
              <a:gs pos="99000">
                <a:schemeClr val="tx1">
                  <a:lumMod val="95000"/>
                  <a:lumOff val="5000"/>
                </a:schemeClr>
              </a:gs>
            </a:gsLst>
            <a:lin ang="5400000" scaled="0"/>
            <a:tileRect/>
          </a:gra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dirty="0"/>
          </a:p>
        </p:txBody>
      </p:sp>
      <p:sp>
        <p:nvSpPr>
          <p:cNvPr id="2" name="Title 1"/>
          <p:cNvSpPr>
            <a:spLocks noGrp="1"/>
          </p:cNvSpPr>
          <p:nvPr>
            <p:ph type="ctrTitle"/>
          </p:nvPr>
        </p:nvSpPr>
        <p:spPr>
          <a:xfrm>
            <a:off x="914400" y="5445814"/>
            <a:ext cx="7772400" cy="586135"/>
          </a:xfrm>
        </p:spPr>
        <p:txBody>
          <a:bodyPr anchor="b">
            <a:normAutofit/>
          </a:bodyPr>
          <a:lstStyle>
            <a:lvl1pPr algn="l">
              <a:defRPr sz="3200">
                <a:solidFill>
                  <a:schemeClr val="accent4">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863599" y="6020075"/>
            <a:ext cx="6400800" cy="685800"/>
          </a:xfrm>
        </p:spPr>
        <p:txBody>
          <a:bodyPr>
            <a:normAutofit/>
          </a:bodyPr>
          <a:lstStyle>
            <a:lvl1pPr marL="0" indent="0" algn="l">
              <a:buNone/>
              <a:defRPr sz="24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479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CEB19AC-C5AD-45BC-91B0-C6C5D82491E9}" type="datetime1">
              <a:rPr lang="en-US" smtClean="0"/>
              <a:t>2/9/2020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14633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253" y="533400"/>
            <a:ext cx="4495800" cy="1162050"/>
          </a:xfrm>
        </p:spPr>
        <p:txBody>
          <a:bodyPr anchor="b"/>
          <a:lstStyle>
            <a:lvl1pPr algn="l">
              <a:defRPr sz="2000" b="1">
                <a:solidFill>
                  <a:schemeClr val="tx1">
                    <a:lumMod val="95000"/>
                    <a:lumOff val="5000"/>
                  </a:schemeClr>
                </a:solidFill>
              </a:defRPr>
            </a:lvl1pPr>
          </a:lstStyle>
          <a:p>
            <a:r>
              <a:rPr lang="en-US" dirty="0"/>
              <a:t>Click to edit Master title style</a:t>
            </a:r>
          </a:p>
        </p:txBody>
      </p:sp>
      <p:sp>
        <p:nvSpPr>
          <p:cNvPr id="3" name="Content Placeholder 2"/>
          <p:cNvSpPr>
            <a:spLocks noGrp="1"/>
          </p:cNvSpPr>
          <p:nvPr>
            <p:ph idx="1"/>
          </p:nvPr>
        </p:nvSpPr>
        <p:spPr>
          <a:xfrm>
            <a:off x="3124200" y="1828800"/>
            <a:ext cx="5638800" cy="48768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0" y="1752600"/>
            <a:ext cx="2438400" cy="4876799"/>
          </a:xfrm>
        </p:spPr>
        <p:txBody>
          <a:bodyPr/>
          <a:lstStyle>
            <a:lvl1pPr marL="0" indent="0">
              <a:buNone/>
              <a:defRPr sz="1400">
                <a:solidFill>
                  <a:schemeClr val="bg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C39A2D-F428-4874-8B76-8ECBA1A09B52}" type="datetime1">
              <a:rPr lang="en-US" smtClean="0"/>
              <a:t>2/9/2020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72243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5562600"/>
            <a:ext cx="5486400" cy="566738"/>
          </a:xfrm>
        </p:spPr>
        <p:txBody>
          <a:bodyPr anchor="b"/>
          <a:lstStyle>
            <a:lvl1pPr algn="l">
              <a:defRPr sz="2000"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304800" y="1981200"/>
            <a:ext cx="5486400" cy="3581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04800" y="6129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735FCDA-88F0-456B-8E31-DCEB644B3D3E}" type="datetime1">
              <a:rPr lang="en-US" smtClean="0"/>
              <a:t>2/9/2020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76602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E7CDF1C-8270-4AED-A9F2-530426E0264C}" type="datetime1">
              <a:rPr lang="en-US" smtClean="0"/>
              <a:t>2/9/2020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51435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0"/>
            <a:ext cx="9906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38"/>
            <a:ext cx="7162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51EFD16-D7CB-4E9E-A2F2-DA2A2B2B18B1}" type="datetime1">
              <a:rPr lang="en-US" smtClean="0"/>
              <a:t>2/9/2020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076411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1"/>
          </p:nvPr>
        </p:nvSpPr>
        <p:spPr>
          <a:xfrm>
            <a:off x="6553200" y="6356350"/>
            <a:ext cx="2133600" cy="365125"/>
          </a:xfrm>
          <a:prstGeom prst="rect">
            <a:avLst/>
          </a:prstGeom>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905000"/>
            <a:ext cx="2237678" cy="213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3886200" y="1828800"/>
            <a:ext cx="3276600" cy="2277771"/>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4343400"/>
            <a:ext cx="2237678" cy="2081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3886200" y="4343400"/>
            <a:ext cx="3387671" cy="2221424"/>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8079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Rectangle 9"/>
          <p:cNvSpPr/>
          <p:nvPr userDrawn="1"/>
        </p:nvSpPr>
        <p:spPr>
          <a:xfrm>
            <a:off x="-76200" y="5151737"/>
            <a:ext cx="9296400" cy="1588928"/>
          </a:xfrm>
          <a:prstGeom prst="rect">
            <a:avLst/>
          </a:prstGeom>
          <a:solidFill>
            <a:schemeClr val="bg2">
              <a:lumMod val="10000"/>
              <a:alpha val="54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
          <p:cNvSpPr/>
          <p:nvPr userDrawn="1"/>
        </p:nvSpPr>
        <p:spPr>
          <a:xfrm rot="16200000" flipH="1">
            <a:off x="3898642" y="1307843"/>
            <a:ext cx="1346719" cy="9296400"/>
          </a:xfrm>
          <a:custGeom>
            <a:avLst/>
            <a:gdLst>
              <a:gd name="connsiteX0" fmla="*/ 0 w 533400"/>
              <a:gd name="connsiteY0" fmla="*/ 533400 h 533400"/>
              <a:gd name="connsiteX1" fmla="*/ 266700 w 533400"/>
              <a:gd name="connsiteY1" fmla="*/ 0 h 533400"/>
              <a:gd name="connsiteX2" fmla="*/ 533400 w 533400"/>
              <a:gd name="connsiteY2" fmla="*/ 533400 h 533400"/>
              <a:gd name="connsiteX3" fmla="*/ 0 w 533400"/>
              <a:gd name="connsiteY3" fmla="*/ 533400 h 533400"/>
              <a:gd name="connsiteX0" fmla="*/ 0 w 533400"/>
              <a:gd name="connsiteY0" fmla="*/ 533400 h 533400"/>
              <a:gd name="connsiteX1" fmla="*/ 266700 w 533400"/>
              <a:gd name="connsiteY1" fmla="*/ 0 h 533400"/>
              <a:gd name="connsiteX2" fmla="*/ 305827 w 533400"/>
              <a:gd name="connsiteY2" fmla="*/ 73120 h 533400"/>
              <a:gd name="connsiteX3" fmla="*/ 533400 w 533400"/>
              <a:gd name="connsiteY3" fmla="*/ 533400 h 533400"/>
              <a:gd name="connsiteX4" fmla="*/ 0 w 533400"/>
              <a:gd name="connsiteY4" fmla="*/ 533400 h 533400"/>
              <a:gd name="connsiteX0" fmla="*/ 0 w 533400"/>
              <a:gd name="connsiteY0" fmla="*/ 533400 h 533400"/>
              <a:gd name="connsiteX1" fmla="*/ 236815 w 533400"/>
              <a:gd name="connsiteY1" fmla="*/ 67369 h 533400"/>
              <a:gd name="connsiteX2" fmla="*/ 266700 w 533400"/>
              <a:gd name="connsiteY2" fmla="*/ 0 h 533400"/>
              <a:gd name="connsiteX3" fmla="*/ 305827 w 533400"/>
              <a:gd name="connsiteY3" fmla="*/ 73120 h 533400"/>
              <a:gd name="connsiteX4" fmla="*/ 533400 w 533400"/>
              <a:gd name="connsiteY4" fmla="*/ 533400 h 533400"/>
              <a:gd name="connsiteX5" fmla="*/ 0 w 533400"/>
              <a:gd name="connsiteY5" fmla="*/ 533400 h 533400"/>
              <a:gd name="connsiteX0" fmla="*/ 0 w 533400"/>
              <a:gd name="connsiteY0" fmla="*/ 498894 h 498894"/>
              <a:gd name="connsiteX1" fmla="*/ 236815 w 533400"/>
              <a:gd name="connsiteY1" fmla="*/ 32863 h 498894"/>
              <a:gd name="connsiteX2" fmla="*/ 266700 w 533400"/>
              <a:gd name="connsiteY2" fmla="*/ 0 h 498894"/>
              <a:gd name="connsiteX3" fmla="*/ 305827 w 533400"/>
              <a:gd name="connsiteY3" fmla="*/ 38614 h 498894"/>
              <a:gd name="connsiteX4" fmla="*/ 533400 w 533400"/>
              <a:gd name="connsiteY4" fmla="*/ 498894 h 498894"/>
              <a:gd name="connsiteX5" fmla="*/ 0 w 533400"/>
              <a:gd name="connsiteY5" fmla="*/ 498894 h 498894"/>
              <a:gd name="connsiteX0" fmla="*/ 0 w 533400"/>
              <a:gd name="connsiteY0" fmla="*/ 514286 h 514286"/>
              <a:gd name="connsiteX1" fmla="*/ 236815 w 533400"/>
              <a:gd name="connsiteY1" fmla="*/ 48255 h 514286"/>
              <a:gd name="connsiteX2" fmla="*/ 266700 w 533400"/>
              <a:gd name="connsiteY2" fmla="*/ 15392 h 514286"/>
              <a:gd name="connsiteX3" fmla="*/ 305827 w 533400"/>
              <a:gd name="connsiteY3" fmla="*/ 54006 h 514286"/>
              <a:gd name="connsiteX4" fmla="*/ 533400 w 533400"/>
              <a:gd name="connsiteY4" fmla="*/ 514286 h 514286"/>
              <a:gd name="connsiteX5" fmla="*/ 0 w 533400"/>
              <a:gd name="connsiteY5" fmla="*/ 514286 h 514286"/>
              <a:gd name="connsiteX0" fmla="*/ 0 w 533400"/>
              <a:gd name="connsiteY0" fmla="*/ 510461 h 510461"/>
              <a:gd name="connsiteX1" fmla="*/ 236815 w 533400"/>
              <a:gd name="connsiteY1" fmla="*/ 44430 h 510461"/>
              <a:gd name="connsiteX2" fmla="*/ 266700 w 533400"/>
              <a:gd name="connsiteY2" fmla="*/ 11567 h 510461"/>
              <a:gd name="connsiteX3" fmla="*/ 305827 w 533400"/>
              <a:gd name="connsiteY3" fmla="*/ 50181 h 510461"/>
              <a:gd name="connsiteX4" fmla="*/ 533400 w 533400"/>
              <a:gd name="connsiteY4" fmla="*/ 510461 h 510461"/>
              <a:gd name="connsiteX5" fmla="*/ 0 w 533400"/>
              <a:gd name="connsiteY5" fmla="*/ 510461 h 510461"/>
              <a:gd name="connsiteX0" fmla="*/ 0 w 533400"/>
              <a:gd name="connsiteY0" fmla="*/ 498934 h 498934"/>
              <a:gd name="connsiteX1" fmla="*/ 236815 w 533400"/>
              <a:gd name="connsiteY1" fmla="*/ 32903 h 498934"/>
              <a:gd name="connsiteX2" fmla="*/ 266700 w 533400"/>
              <a:gd name="connsiteY2" fmla="*/ 40 h 498934"/>
              <a:gd name="connsiteX3" fmla="*/ 305827 w 533400"/>
              <a:gd name="connsiteY3" fmla="*/ 38654 h 498934"/>
              <a:gd name="connsiteX4" fmla="*/ 533400 w 533400"/>
              <a:gd name="connsiteY4" fmla="*/ 498934 h 498934"/>
              <a:gd name="connsiteX5" fmla="*/ 0 w 533400"/>
              <a:gd name="connsiteY5" fmla="*/ 498934 h 498934"/>
              <a:gd name="connsiteX0" fmla="*/ 0 w 533400"/>
              <a:gd name="connsiteY0" fmla="*/ 498928 h 498928"/>
              <a:gd name="connsiteX1" fmla="*/ 236815 w 533400"/>
              <a:gd name="connsiteY1" fmla="*/ 32897 h 498928"/>
              <a:gd name="connsiteX2" fmla="*/ 266700 w 533400"/>
              <a:gd name="connsiteY2" fmla="*/ 34 h 498928"/>
              <a:gd name="connsiteX3" fmla="*/ 305827 w 533400"/>
              <a:gd name="connsiteY3" fmla="*/ 38648 h 498928"/>
              <a:gd name="connsiteX4" fmla="*/ 533400 w 533400"/>
              <a:gd name="connsiteY4" fmla="*/ 498928 h 498928"/>
              <a:gd name="connsiteX5" fmla="*/ 0 w 533400"/>
              <a:gd name="connsiteY5" fmla="*/ 498928 h 498928"/>
              <a:gd name="connsiteX0" fmla="*/ 0 w 533400"/>
              <a:gd name="connsiteY0" fmla="*/ 498928 h 498928"/>
              <a:gd name="connsiteX1" fmla="*/ 6014 w 533400"/>
              <a:gd name="connsiteY1" fmla="*/ 486054 h 498928"/>
              <a:gd name="connsiteX2" fmla="*/ 236815 w 533400"/>
              <a:gd name="connsiteY2" fmla="*/ 32897 h 498928"/>
              <a:gd name="connsiteX3" fmla="*/ 266700 w 533400"/>
              <a:gd name="connsiteY3" fmla="*/ 34 h 498928"/>
              <a:gd name="connsiteX4" fmla="*/ 305827 w 533400"/>
              <a:gd name="connsiteY4" fmla="*/ 38648 h 498928"/>
              <a:gd name="connsiteX5" fmla="*/ 533400 w 533400"/>
              <a:gd name="connsiteY5" fmla="*/ 498928 h 498928"/>
              <a:gd name="connsiteX6" fmla="*/ 0 w 533400"/>
              <a:gd name="connsiteY6" fmla="*/ 498928 h 498928"/>
              <a:gd name="connsiteX0" fmla="*/ 0 w 533400"/>
              <a:gd name="connsiteY0" fmla="*/ 509758 h 509758"/>
              <a:gd name="connsiteX1" fmla="*/ 6014 w 533400"/>
              <a:gd name="connsiteY1" fmla="*/ 496884 h 509758"/>
              <a:gd name="connsiteX2" fmla="*/ 236815 w 533400"/>
              <a:gd name="connsiteY2" fmla="*/ 43727 h 509758"/>
              <a:gd name="connsiteX3" fmla="*/ 266700 w 533400"/>
              <a:gd name="connsiteY3" fmla="*/ 10864 h 509758"/>
              <a:gd name="connsiteX4" fmla="*/ 305827 w 533400"/>
              <a:gd name="connsiteY4" fmla="*/ 49478 h 509758"/>
              <a:gd name="connsiteX5" fmla="*/ 527215 w 533400"/>
              <a:gd name="connsiteY5" fmla="*/ 498885 h 509758"/>
              <a:gd name="connsiteX6" fmla="*/ 533400 w 533400"/>
              <a:gd name="connsiteY6" fmla="*/ 509758 h 509758"/>
              <a:gd name="connsiteX7" fmla="*/ 0 w 533400"/>
              <a:gd name="connsiteY7" fmla="*/ 509758 h 509758"/>
              <a:gd name="connsiteX0" fmla="*/ 0 w 527215"/>
              <a:gd name="connsiteY0" fmla="*/ 509758 h 1430113"/>
              <a:gd name="connsiteX1" fmla="*/ 6014 w 527215"/>
              <a:gd name="connsiteY1" fmla="*/ 496884 h 1430113"/>
              <a:gd name="connsiteX2" fmla="*/ 236815 w 527215"/>
              <a:gd name="connsiteY2" fmla="*/ 43727 h 1430113"/>
              <a:gd name="connsiteX3" fmla="*/ 266700 w 527215"/>
              <a:gd name="connsiteY3" fmla="*/ 10864 h 1430113"/>
              <a:gd name="connsiteX4" fmla="*/ 305827 w 527215"/>
              <a:gd name="connsiteY4" fmla="*/ 49478 h 1430113"/>
              <a:gd name="connsiteX5" fmla="*/ 527215 w 527215"/>
              <a:gd name="connsiteY5" fmla="*/ 498885 h 1430113"/>
              <a:gd name="connsiteX6" fmla="*/ 526398 w 527215"/>
              <a:gd name="connsiteY6" fmla="*/ 1430113 h 1430113"/>
              <a:gd name="connsiteX7" fmla="*/ 0 w 527215"/>
              <a:gd name="connsiteY7" fmla="*/ 509758 h 1430113"/>
              <a:gd name="connsiteX0" fmla="*/ 1989 w 521201"/>
              <a:gd name="connsiteY0" fmla="*/ 1467126 h 1467126"/>
              <a:gd name="connsiteX1" fmla="*/ 0 w 521201"/>
              <a:gd name="connsiteY1" fmla="*/ 496884 h 1467126"/>
              <a:gd name="connsiteX2" fmla="*/ 230801 w 521201"/>
              <a:gd name="connsiteY2" fmla="*/ 43727 h 1467126"/>
              <a:gd name="connsiteX3" fmla="*/ 260686 w 521201"/>
              <a:gd name="connsiteY3" fmla="*/ 10864 h 1467126"/>
              <a:gd name="connsiteX4" fmla="*/ 299813 w 521201"/>
              <a:gd name="connsiteY4" fmla="*/ 49478 h 1467126"/>
              <a:gd name="connsiteX5" fmla="*/ 521201 w 521201"/>
              <a:gd name="connsiteY5" fmla="*/ 498885 h 1467126"/>
              <a:gd name="connsiteX6" fmla="*/ 520384 w 521201"/>
              <a:gd name="connsiteY6" fmla="*/ 1430113 h 1467126"/>
              <a:gd name="connsiteX7" fmla="*/ 1989 w 521201"/>
              <a:gd name="connsiteY7" fmla="*/ 1467126 h 1467126"/>
              <a:gd name="connsiteX0" fmla="*/ 1989 w 521201"/>
              <a:gd name="connsiteY0" fmla="*/ 1467126 h 2299712"/>
              <a:gd name="connsiteX1" fmla="*/ 0 w 521201"/>
              <a:gd name="connsiteY1" fmla="*/ 496884 h 2299712"/>
              <a:gd name="connsiteX2" fmla="*/ 230801 w 521201"/>
              <a:gd name="connsiteY2" fmla="*/ 43727 h 2299712"/>
              <a:gd name="connsiteX3" fmla="*/ 260686 w 521201"/>
              <a:gd name="connsiteY3" fmla="*/ 10864 h 2299712"/>
              <a:gd name="connsiteX4" fmla="*/ 299813 w 521201"/>
              <a:gd name="connsiteY4" fmla="*/ 49478 h 2299712"/>
              <a:gd name="connsiteX5" fmla="*/ 521201 w 521201"/>
              <a:gd name="connsiteY5" fmla="*/ 498885 h 2299712"/>
              <a:gd name="connsiteX6" fmla="*/ 520384 w 521201"/>
              <a:gd name="connsiteY6" fmla="*/ 2299712 h 2299712"/>
              <a:gd name="connsiteX7" fmla="*/ 1989 w 521201"/>
              <a:gd name="connsiteY7" fmla="*/ 1467126 h 2299712"/>
              <a:gd name="connsiteX0" fmla="*/ 0 w 521732"/>
              <a:gd name="connsiteY0" fmla="*/ 2379575 h 2379575"/>
              <a:gd name="connsiteX1" fmla="*/ 531 w 521732"/>
              <a:gd name="connsiteY1" fmla="*/ 496884 h 2379575"/>
              <a:gd name="connsiteX2" fmla="*/ 231332 w 521732"/>
              <a:gd name="connsiteY2" fmla="*/ 43727 h 2379575"/>
              <a:gd name="connsiteX3" fmla="*/ 261217 w 521732"/>
              <a:gd name="connsiteY3" fmla="*/ 10864 h 2379575"/>
              <a:gd name="connsiteX4" fmla="*/ 300344 w 521732"/>
              <a:gd name="connsiteY4" fmla="*/ 49478 h 2379575"/>
              <a:gd name="connsiteX5" fmla="*/ 521732 w 521732"/>
              <a:gd name="connsiteY5" fmla="*/ 498885 h 2379575"/>
              <a:gd name="connsiteX6" fmla="*/ 520915 w 521732"/>
              <a:gd name="connsiteY6" fmla="*/ 2299712 h 2379575"/>
              <a:gd name="connsiteX7" fmla="*/ 0 w 521732"/>
              <a:gd name="connsiteY7" fmla="*/ 2379575 h 2379575"/>
              <a:gd name="connsiteX0" fmla="*/ 0 w 530215"/>
              <a:gd name="connsiteY0" fmla="*/ 3397578 h 3397578"/>
              <a:gd name="connsiteX1" fmla="*/ 9014 w 530215"/>
              <a:gd name="connsiteY1" fmla="*/ 496884 h 3397578"/>
              <a:gd name="connsiteX2" fmla="*/ 239815 w 530215"/>
              <a:gd name="connsiteY2" fmla="*/ 43727 h 3397578"/>
              <a:gd name="connsiteX3" fmla="*/ 269700 w 530215"/>
              <a:gd name="connsiteY3" fmla="*/ 10864 h 3397578"/>
              <a:gd name="connsiteX4" fmla="*/ 308827 w 530215"/>
              <a:gd name="connsiteY4" fmla="*/ 49478 h 3397578"/>
              <a:gd name="connsiteX5" fmla="*/ 530215 w 530215"/>
              <a:gd name="connsiteY5" fmla="*/ 498885 h 3397578"/>
              <a:gd name="connsiteX6" fmla="*/ 529398 w 530215"/>
              <a:gd name="connsiteY6" fmla="*/ 2299712 h 3397578"/>
              <a:gd name="connsiteX7" fmla="*/ 0 w 530215"/>
              <a:gd name="connsiteY7" fmla="*/ 3397578 h 3397578"/>
              <a:gd name="connsiteX0" fmla="*/ 0 w 546368"/>
              <a:gd name="connsiteY0" fmla="*/ 3397578 h 3402548"/>
              <a:gd name="connsiteX1" fmla="*/ 9014 w 546368"/>
              <a:gd name="connsiteY1" fmla="*/ 496884 h 3402548"/>
              <a:gd name="connsiteX2" fmla="*/ 239815 w 546368"/>
              <a:gd name="connsiteY2" fmla="*/ 43727 h 3402548"/>
              <a:gd name="connsiteX3" fmla="*/ 269700 w 546368"/>
              <a:gd name="connsiteY3" fmla="*/ 10864 h 3402548"/>
              <a:gd name="connsiteX4" fmla="*/ 308827 w 546368"/>
              <a:gd name="connsiteY4" fmla="*/ 49478 h 3402548"/>
              <a:gd name="connsiteX5" fmla="*/ 530215 w 546368"/>
              <a:gd name="connsiteY5" fmla="*/ 498885 h 3402548"/>
              <a:gd name="connsiteX6" fmla="*/ 546365 w 546368"/>
              <a:gd name="connsiteY6" fmla="*/ 3402548 h 3402548"/>
              <a:gd name="connsiteX7" fmla="*/ 0 w 546368"/>
              <a:gd name="connsiteY7" fmla="*/ 3397578 h 3402548"/>
              <a:gd name="connsiteX0" fmla="*/ 403 w 538288"/>
              <a:gd name="connsiteY0" fmla="*/ 5196047 h 5196047"/>
              <a:gd name="connsiteX1" fmla="*/ 934 w 538288"/>
              <a:gd name="connsiteY1" fmla="*/ 496884 h 5196047"/>
              <a:gd name="connsiteX2" fmla="*/ 231735 w 538288"/>
              <a:gd name="connsiteY2" fmla="*/ 43727 h 5196047"/>
              <a:gd name="connsiteX3" fmla="*/ 261620 w 538288"/>
              <a:gd name="connsiteY3" fmla="*/ 10864 h 5196047"/>
              <a:gd name="connsiteX4" fmla="*/ 300747 w 538288"/>
              <a:gd name="connsiteY4" fmla="*/ 49478 h 5196047"/>
              <a:gd name="connsiteX5" fmla="*/ 522135 w 538288"/>
              <a:gd name="connsiteY5" fmla="*/ 498885 h 5196047"/>
              <a:gd name="connsiteX6" fmla="*/ 538285 w 538288"/>
              <a:gd name="connsiteY6" fmla="*/ 3402548 h 5196047"/>
              <a:gd name="connsiteX7" fmla="*/ 403 w 538288"/>
              <a:gd name="connsiteY7" fmla="*/ 5196047 h 5196047"/>
              <a:gd name="connsiteX0" fmla="*/ 403 w 538291"/>
              <a:gd name="connsiteY0" fmla="*/ 5196047 h 5201017"/>
              <a:gd name="connsiteX1" fmla="*/ 934 w 538291"/>
              <a:gd name="connsiteY1" fmla="*/ 496884 h 5201017"/>
              <a:gd name="connsiteX2" fmla="*/ 231735 w 538291"/>
              <a:gd name="connsiteY2" fmla="*/ 43727 h 5201017"/>
              <a:gd name="connsiteX3" fmla="*/ 261620 w 538291"/>
              <a:gd name="connsiteY3" fmla="*/ 10864 h 5201017"/>
              <a:gd name="connsiteX4" fmla="*/ 300747 w 538291"/>
              <a:gd name="connsiteY4" fmla="*/ 49478 h 5201017"/>
              <a:gd name="connsiteX5" fmla="*/ 522135 w 538291"/>
              <a:gd name="connsiteY5" fmla="*/ 498885 h 5201017"/>
              <a:gd name="connsiteX6" fmla="*/ 538288 w 538291"/>
              <a:gd name="connsiteY6" fmla="*/ 5201017 h 5201017"/>
              <a:gd name="connsiteX7" fmla="*/ 403 w 538291"/>
              <a:gd name="connsiteY7" fmla="*/ 5196047 h 5201017"/>
              <a:gd name="connsiteX0" fmla="*/ 403 w 538291"/>
              <a:gd name="connsiteY0" fmla="*/ 5185217 h 5190187"/>
              <a:gd name="connsiteX1" fmla="*/ 934 w 538291"/>
              <a:gd name="connsiteY1" fmla="*/ 486054 h 5190187"/>
              <a:gd name="connsiteX2" fmla="*/ 231735 w 538291"/>
              <a:gd name="connsiteY2" fmla="*/ 32897 h 5190187"/>
              <a:gd name="connsiteX3" fmla="*/ 261620 w 538291"/>
              <a:gd name="connsiteY3" fmla="*/ 34 h 5190187"/>
              <a:gd name="connsiteX4" fmla="*/ 300747 w 538291"/>
              <a:gd name="connsiteY4" fmla="*/ 38648 h 5190187"/>
              <a:gd name="connsiteX5" fmla="*/ 522135 w 538291"/>
              <a:gd name="connsiteY5" fmla="*/ 488055 h 5190187"/>
              <a:gd name="connsiteX6" fmla="*/ 538288 w 538291"/>
              <a:gd name="connsiteY6" fmla="*/ 5190187 h 5190187"/>
              <a:gd name="connsiteX7" fmla="*/ 403 w 538291"/>
              <a:gd name="connsiteY7" fmla="*/ 5185217 h 5190187"/>
              <a:gd name="connsiteX0" fmla="*/ 403 w 538291"/>
              <a:gd name="connsiteY0" fmla="*/ 5185183 h 5190153"/>
              <a:gd name="connsiteX1" fmla="*/ 934 w 538291"/>
              <a:gd name="connsiteY1" fmla="*/ 486020 h 5190153"/>
              <a:gd name="connsiteX2" fmla="*/ 261620 w 538291"/>
              <a:gd name="connsiteY2" fmla="*/ 0 h 5190153"/>
              <a:gd name="connsiteX3" fmla="*/ 300747 w 538291"/>
              <a:gd name="connsiteY3" fmla="*/ 38614 h 5190153"/>
              <a:gd name="connsiteX4" fmla="*/ 522135 w 538291"/>
              <a:gd name="connsiteY4" fmla="*/ 488021 h 5190153"/>
              <a:gd name="connsiteX5" fmla="*/ 538288 w 538291"/>
              <a:gd name="connsiteY5" fmla="*/ 5190153 h 5190153"/>
              <a:gd name="connsiteX6" fmla="*/ 403 w 538291"/>
              <a:gd name="connsiteY6" fmla="*/ 5185183 h 5190153"/>
              <a:gd name="connsiteX0" fmla="*/ 403 w 538291"/>
              <a:gd name="connsiteY0" fmla="*/ 5146569 h 5151539"/>
              <a:gd name="connsiteX1" fmla="*/ 934 w 538291"/>
              <a:gd name="connsiteY1" fmla="*/ 447406 h 5151539"/>
              <a:gd name="connsiteX2" fmla="*/ 300747 w 538291"/>
              <a:gd name="connsiteY2" fmla="*/ 0 h 5151539"/>
              <a:gd name="connsiteX3" fmla="*/ 522135 w 538291"/>
              <a:gd name="connsiteY3" fmla="*/ 449407 h 5151539"/>
              <a:gd name="connsiteX4" fmla="*/ 538288 w 538291"/>
              <a:gd name="connsiteY4" fmla="*/ 5151539 h 5151539"/>
              <a:gd name="connsiteX5" fmla="*/ 403 w 538291"/>
              <a:gd name="connsiteY5" fmla="*/ 5146569 h 5151539"/>
              <a:gd name="connsiteX0" fmla="*/ 403 w 538291"/>
              <a:gd name="connsiteY0" fmla="*/ 4699163 h 4704133"/>
              <a:gd name="connsiteX1" fmla="*/ 934 w 538291"/>
              <a:gd name="connsiteY1" fmla="*/ 0 h 4704133"/>
              <a:gd name="connsiteX2" fmla="*/ 522135 w 538291"/>
              <a:gd name="connsiteY2" fmla="*/ 2001 h 4704133"/>
              <a:gd name="connsiteX3" fmla="*/ 538288 w 538291"/>
              <a:gd name="connsiteY3" fmla="*/ 4704133 h 4704133"/>
              <a:gd name="connsiteX4" fmla="*/ 403 w 538291"/>
              <a:gd name="connsiteY4" fmla="*/ 4699163 h 470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291" h="4704133">
                <a:moveTo>
                  <a:pt x="403" y="4699163"/>
                </a:moveTo>
                <a:cubicBezTo>
                  <a:pt x="3408" y="3732265"/>
                  <a:pt x="-2071" y="966898"/>
                  <a:pt x="934" y="0"/>
                </a:cubicBezTo>
                <a:lnTo>
                  <a:pt x="522135" y="2001"/>
                </a:lnTo>
                <a:cubicBezTo>
                  <a:pt x="521863" y="312410"/>
                  <a:pt x="538560" y="4393724"/>
                  <a:pt x="538288" y="4704133"/>
                </a:cubicBezTo>
                <a:lnTo>
                  <a:pt x="403" y="4699163"/>
                </a:lnTo>
                <a:close/>
              </a:path>
            </a:pathLst>
          </a:custGeom>
          <a:gradFill flip="none" rotWithShape="1">
            <a:gsLst>
              <a:gs pos="5002">
                <a:schemeClr val="bg2">
                  <a:lumMod val="50000"/>
                </a:schemeClr>
              </a:gs>
              <a:gs pos="96280">
                <a:schemeClr val="bg2">
                  <a:lumMod val="50000"/>
                </a:schemeClr>
              </a:gs>
              <a:gs pos="40000">
                <a:schemeClr val="bg2">
                  <a:lumMod val="75000"/>
                </a:schemeClr>
              </a:gs>
            </a:gsLst>
            <a:lin ang="5400000" scaled="0"/>
            <a:tileRect/>
          </a:gradFill>
          <a:ln>
            <a:solidFill>
              <a:schemeClr val="tx1">
                <a:lumMod val="95000"/>
                <a:lumOff val="5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box" hidden="1"/>
          <p:cNvSpPr/>
          <p:nvPr userDrawn="1"/>
        </p:nvSpPr>
        <p:spPr>
          <a:xfrm rot="10800000">
            <a:off x="9647" y="5240334"/>
            <a:ext cx="9144000" cy="1693865"/>
          </a:xfrm>
          <a:prstGeom prst="rect">
            <a:avLst/>
          </a:prstGeom>
          <a:gradFill flip="none" rotWithShape="1">
            <a:gsLst>
              <a:gs pos="69000">
                <a:schemeClr val="tx1">
                  <a:lumMod val="85000"/>
                  <a:lumOff val="15000"/>
                </a:schemeClr>
              </a:gs>
              <a:gs pos="99000">
                <a:schemeClr val="tx1">
                  <a:lumMod val="95000"/>
                  <a:lumOff val="5000"/>
                </a:schemeClr>
              </a:gs>
            </a:gsLst>
            <a:lin ang="5400000" scaled="0"/>
            <a:tileRect/>
          </a:gra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E7DA0B7-CE1B-4477-BA13-C7DB4B986932}" type="datetime1">
              <a:rPr lang="en-US" smtClean="0"/>
              <a:t>2/9/2020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914400" y="5445814"/>
            <a:ext cx="7772400" cy="586135"/>
          </a:xfrm>
        </p:spPr>
        <p:txBody>
          <a:bodyPr anchor="b">
            <a:normAutofit/>
          </a:bodyPr>
          <a:lstStyle>
            <a:lvl1pPr algn="l">
              <a:defRPr sz="3200">
                <a:solidFill>
                  <a:schemeClr val="accent4">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914401" y="6019800"/>
            <a:ext cx="6400800" cy="685800"/>
          </a:xfrm>
        </p:spPr>
        <p:txBody>
          <a:bodyPr>
            <a:normAutofit/>
          </a:bodyPr>
          <a:lstStyle>
            <a:lvl1pPr marL="0" indent="0" algn="l">
              <a:buNone/>
              <a:defRPr sz="24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80079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81000" y="5791200"/>
            <a:ext cx="2133600" cy="365125"/>
          </a:xfrm>
          <a:prstGeom prst="rect">
            <a:avLst/>
          </a:prstGeom>
        </p:spPr>
        <p:txBody>
          <a:bodyPr/>
          <a:lstStyle/>
          <a:p>
            <a:fld id="{7E2E0E5B-6D6F-419A-B991-7701794E591C}" type="datetime1">
              <a:rPr lang="en-US" smtClean="0"/>
              <a:t>2/9/2020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Content Placeholder 12"/>
          <p:cNvSpPr>
            <a:spLocks noGrp="1"/>
          </p:cNvSpPr>
          <p:nvPr>
            <p:ph sz="quarter" idx="13"/>
          </p:nvPr>
        </p:nvSpPr>
        <p:spPr>
          <a:xfrm>
            <a:off x="304800" y="1981200"/>
            <a:ext cx="7772400" cy="4114800"/>
          </a:xfrm>
        </p:spPr>
        <p:txBody>
          <a:bodyPr/>
          <a:lstStyle>
            <a:lvl1pPr>
              <a:defRPr>
                <a:solidFill>
                  <a:schemeClr val="accent4">
                    <a:lumMod val="60000"/>
                    <a:lumOff val="40000"/>
                  </a:schemeClr>
                </a:solidFill>
              </a:defRPr>
            </a:lvl1pPr>
            <a:lvl2pPr>
              <a:defRPr>
                <a:solidFill>
                  <a:schemeClr val="accent4">
                    <a:lumMod val="60000"/>
                    <a:lumOff val="40000"/>
                  </a:schemeClr>
                </a:solidFill>
              </a:defRPr>
            </a:lvl2pPr>
            <a:lvl3pPr>
              <a:defRPr>
                <a:solidFill>
                  <a:schemeClr val="accent4">
                    <a:lumMod val="60000"/>
                    <a:lumOff val="40000"/>
                  </a:schemeClr>
                </a:solidFill>
              </a:defRPr>
            </a:lvl3pPr>
            <a:lvl4pPr>
              <a:defRPr>
                <a:solidFill>
                  <a:schemeClr val="accent4">
                    <a:lumMod val="60000"/>
                    <a:lumOff val="40000"/>
                  </a:schemeClr>
                </a:solidFill>
              </a:defRPr>
            </a:lvl4pPr>
            <a:lvl5pPr>
              <a:defRPr>
                <a:solidFill>
                  <a:schemeClr val="accent4">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8180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981200"/>
            <a:ext cx="7696200" cy="4038600"/>
          </a:xfrm>
        </p:spPr>
        <p:txBody>
          <a:bodyPr>
            <a:normAutofit/>
          </a:bodyPr>
          <a:lstStyle>
            <a:lvl1pPr marL="171450" indent="-171450">
              <a:buFont typeface="Arial" pitchFamily="34" charset="0"/>
              <a:buChar char="•"/>
              <a:defRPr sz="2400">
                <a:solidFill>
                  <a:schemeClr val="accent4">
                    <a:lumMod val="60000"/>
                    <a:lumOff val="40000"/>
                  </a:schemeClr>
                </a:solidFill>
              </a:defRPr>
            </a:lvl1pPr>
            <a:lvl2pPr marL="628650" indent="-171450">
              <a:buFont typeface="Arial" pitchFamily="34" charset="0"/>
              <a:buChar char="•"/>
              <a:defRPr sz="2000">
                <a:solidFill>
                  <a:schemeClr val="accent4">
                    <a:lumMod val="60000"/>
                    <a:lumOff val="40000"/>
                  </a:schemeClr>
                </a:solidFill>
              </a:defRPr>
            </a:lvl2pPr>
            <a:lvl3pPr marL="1085850" indent="-171450">
              <a:buFont typeface="Arial" pitchFamily="34" charset="0"/>
              <a:buChar char="•"/>
              <a:defRPr sz="1800">
                <a:solidFill>
                  <a:schemeClr val="accent4">
                    <a:lumMod val="60000"/>
                    <a:lumOff val="40000"/>
                  </a:schemeClr>
                </a:solidFill>
              </a:defRPr>
            </a:lvl3pPr>
            <a:lvl4pPr marL="1543050" indent="-171450">
              <a:buFont typeface="Arial" pitchFamily="34" charset="0"/>
              <a:buChar char="•"/>
              <a:defRPr sz="1600">
                <a:solidFill>
                  <a:schemeClr val="accent4">
                    <a:lumMod val="60000"/>
                    <a:lumOff val="40000"/>
                  </a:schemeClr>
                </a:solidFill>
              </a:defRPr>
            </a:lvl4pPr>
            <a:lvl5pPr marL="2000250" indent="-171450">
              <a:buFont typeface="Arial" pitchFamily="34" charset="0"/>
              <a:buChar char="•"/>
              <a:defRPr sz="1600">
                <a:solidFill>
                  <a:schemeClr val="accent4">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FF8636D-B732-4BE0-AAC0-A166ECF02D91}" type="datetime1">
              <a:rPr lang="en-US" smtClean="0"/>
              <a:t>2/9/2020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935000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EDAFF-1D22-48D1-8F27-1AA0C58F9692}" type="datetime1">
              <a:rPr lang="en-US" smtClean="0"/>
              <a:t>2/9/2020</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Content Placeholder 2"/>
          <p:cNvSpPr>
            <a:spLocks noGrp="1"/>
          </p:cNvSpPr>
          <p:nvPr>
            <p:ph sz="quarter" idx="10"/>
          </p:nvPr>
        </p:nvSpPr>
        <p:spPr/>
        <p:txBody>
          <a:bodyPr/>
          <a:lstStyle>
            <a:lvl1pPr>
              <a:defRPr>
                <a:solidFill>
                  <a:schemeClr val="accent4">
                    <a:lumMod val="60000"/>
                    <a:lumOff val="40000"/>
                  </a:schemeClr>
                </a:solidFill>
              </a:defRPr>
            </a:lvl1pPr>
            <a:lvl2pPr>
              <a:defRPr>
                <a:solidFill>
                  <a:schemeClr val="accent4">
                    <a:lumMod val="60000"/>
                    <a:lumOff val="40000"/>
                  </a:schemeClr>
                </a:solidFill>
              </a:defRPr>
            </a:lvl2pPr>
            <a:lvl3pPr>
              <a:defRPr>
                <a:solidFill>
                  <a:schemeClr val="accent4">
                    <a:lumMod val="60000"/>
                    <a:lumOff val="40000"/>
                  </a:schemeClr>
                </a:solidFill>
              </a:defRPr>
            </a:lvl3pPr>
            <a:lvl4pPr>
              <a:defRPr>
                <a:solidFill>
                  <a:schemeClr val="accent4">
                    <a:lumMod val="60000"/>
                    <a:lumOff val="40000"/>
                  </a:schemeClr>
                </a:solidFill>
              </a:defRPr>
            </a:lvl4pPr>
            <a:lvl5pPr>
              <a:defRPr>
                <a:solidFill>
                  <a:schemeClr val="accent4">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solidFill>
                  <a:schemeClr val="accent4">
                    <a:lumMod val="50000"/>
                  </a:schemeClr>
                </a:solidFill>
              </a:defRPr>
            </a:lvl1pPr>
          </a:lstStyle>
          <a:p>
            <a:r>
              <a:rPr lang="en-US"/>
              <a:t>Click to edit Master title style</a:t>
            </a:r>
          </a:p>
        </p:txBody>
      </p:sp>
    </p:spTree>
    <p:extLst>
      <p:ext uri="{BB962C8B-B14F-4D97-AF65-F5344CB8AC3E}">
        <p14:creationId xmlns:p14="http://schemas.microsoft.com/office/powerpoint/2010/main" val="2413593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381000" y="5791200"/>
            <a:ext cx="2133600" cy="365125"/>
          </a:xfrm>
          <a:prstGeom prst="rect">
            <a:avLst/>
          </a:prstGeom>
        </p:spPr>
        <p:txBody>
          <a:bodyPr/>
          <a:lstStyle/>
          <a:p>
            <a:fld id="{1472BED8-E895-4350-95A9-FEBFD3004B07}" type="datetime1">
              <a:rPr lang="en-US" smtClean="0"/>
              <a:t>2/9/2020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3" name="Content Placeholder 12"/>
          <p:cNvSpPr>
            <a:spLocks noGrp="1"/>
          </p:cNvSpPr>
          <p:nvPr>
            <p:ph sz="quarter" idx="13"/>
          </p:nvPr>
        </p:nvSpPr>
        <p:spPr>
          <a:xfrm>
            <a:off x="304800" y="1981200"/>
            <a:ext cx="7772400" cy="4114800"/>
          </a:xfrm>
        </p:spPr>
        <p:txBody>
          <a:bodyPr/>
          <a:lstStyle>
            <a:lvl1pPr>
              <a:defRPr>
                <a:solidFill>
                  <a:schemeClr val="accent4">
                    <a:lumMod val="60000"/>
                    <a:lumOff val="40000"/>
                  </a:schemeClr>
                </a:solidFill>
              </a:defRPr>
            </a:lvl1pPr>
            <a:lvl2pPr>
              <a:defRPr>
                <a:solidFill>
                  <a:schemeClr val="accent4">
                    <a:lumMod val="60000"/>
                    <a:lumOff val="40000"/>
                  </a:schemeClr>
                </a:solidFill>
              </a:defRPr>
            </a:lvl2pPr>
            <a:lvl3pPr>
              <a:defRPr>
                <a:solidFill>
                  <a:schemeClr val="accent4">
                    <a:lumMod val="60000"/>
                    <a:lumOff val="40000"/>
                  </a:schemeClr>
                </a:solidFill>
              </a:defRPr>
            </a:lvl3pPr>
            <a:lvl4pPr>
              <a:defRPr>
                <a:solidFill>
                  <a:schemeClr val="accent4">
                    <a:lumMod val="60000"/>
                    <a:lumOff val="40000"/>
                  </a:schemeClr>
                </a:solidFill>
              </a:defRPr>
            </a:lvl4pPr>
            <a:lvl5pPr>
              <a:defRPr>
                <a:solidFill>
                  <a:schemeClr val="accent4">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1928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B079F8-BAAB-4318-9D9E-2AE45DEF5164}" type="datetime1">
              <a:rPr lang="en-US" smtClean="0"/>
              <a:t>2/9/2020</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lvl1pPr>
              <a:defRPr>
                <a:solidFill>
                  <a:schemeClr val="accent4">
                    <a:lumMod val="60000"/>
                    <a:lumOff val="40000"/>
                  </a:schemeClr>
                </a:solidFill>
              </a:defRPr>
            </a:lvl1pPr>
            <a:lvl2pPr>
              <a:defRPr>
                <a:solidFill>
                  <a:schemeClr val="accent4">
                    <a:lumMod val="60000"/>
                    <a:lumOff val="40000"/>
                  </a:schemeClr>
                </a:solidFill>
              </a:defRPr>
            </a:lvl2pPr>
            <a:lvl3pPr>
              <a:defRPr>
                <a:solidFill>
                  <a:schemeClr val="accent4">
                    <a:lumMod val="60000"/>
                    <a:lumOff val="40000"/>
                  </a:schemeClr>
                </a:solidFill>
              </a:defRPr>
            </a:lvl3pPr>
            <a:lvl4pPr>
              <a:defRPr>
                <a:solidFill>
                  <a:schemeClr val="accent4">
                    <a:lumMod val="60000"/>
                    <a:lumOff val="40000"/>
                  </a:schemeClr>
                </a:solidFill>
              </a:defRPr>
            </a:lvl4pPr>
            <a:lvl5pPr>
              <a:defRPr>
                <a:solidFill>
                  <a:schemeClr val="accent4">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8604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7086600" cy="1362075"/>
          </a:xfrm>
        </p:spPr>
        <p:txBody>
          <a:bodyPr anchor="t"/>
          <a:lstStyle>
            <a:lvl1pPr algn="l">
              <a:defRPr sz="4000" b="0" cap="all">
                <a:solidFill>
                  <a:schemeClr val="accent4">
                    <a:lumMod val="60000"/>
                    <a:lumOff val="40000"/>
                  </a:schemeClr>
                </a:solidFill>
              </a:defRPr>
            </a:lvl1pPr>
          </a:lstStyle>
          <a:p>
            <a:r>
              <a:rPr lang="en-US" dirty="0"/>
              <a:t>Click to edit Master title style</a:t>
            </a:r>
          </a:p>
        </p:txBody>
      </p:sp>
      <p:sp>
        <p:nvSpPr>
          <p:cNvPr id="3" name="Text Placeholder 2"/>
          <p:cNvSpPr>
            <a:spLocks noGrp="1"/>
          </p:cNvSpPr>
          <p:nvPr>
            <p:ph type="body" idx="1"/>
          </p:nvPr>
        </p:nvSpPr>
        <p:spPr>
          <a:xfrm>
            <a:off x="457200" y="1219200"/>
            <a:ext cx="7086600" cy="433387"/>
          </a:xfrm>
        </p:spPr>
        <p:txBody>
          <a:bodyPr anchor="b"/>
          <a:lstStyle>
            <a:lvl1pPr marL="0" indent="0">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BCEC0D4-3A97-4099-AF56-D9714DC31F62}" type="datetime1">
              <a:rPr lang="en-US" smtClean="0"/>
              <a:t>2/9/2020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966078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676400"/>
            <a:ext cx="3810000" cy="6019800"/>
          </a:xfrm>
        </p:spPr>
        <p:txBody>
          <a:bodyPr/>
          <a:lstStyle>
            <a:lvl1pPr>
              <a:defRPr sz="2000">
                <a:solidFill>
                  <a:schemeClr val="bg2">
                    <a:lumMod val="75000"/>
                  </a:schemeClr>
                </a:solidFill>
              </a:defRPr>
            </a:lvl1pPr>
            <a:lvl2pPr>
              <a:defRPr sz="2000">
                <a:solidFill>
                  <a:schemeClr val="bg2">
                    <a:lumMod val="75000"/>
                  </a:schemeClr>
                </a:solidFill>
              </a:defRPr>
            </a:lvl2pPr>
            <a:lvl3pPr>
              <a:defRPr sz="2000">
                <a:solidFill>
                  <a:schemeClr val="bg2">
                    <a:lumMod val="75000"/>
                  </a:schemeClr>
                </a:solidFill>
              </a:defRPr>
            </a:lvl3pPr>
            <a:lvl4pPr>
              <a:defRPr sz="1800">
                <a:solidFill>
                  <a:schemeClr val="bg2">
                    <a:lumMod val="75000"/>
                  </a:schemeClr>
                </a:solidFill>
              </a:defRPr>
            </a:lvl4pPr>
            <a:lvl5pPr>
              <a:defRPr sz="1800">
                <a:solidFill>
                  <a:schemeClr val="bg2">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752600"/>
            <a:ext cx="3810000" cy="6019800"/>
          </a:xfrm>
        </p:spPr>
        <p:txBody>
          <a:bodyPr/>
          <a:lstStyle>
            <a:lvl1pPr>
              <a:defRPr sz="2000">
                <a:solidFill>
                  <a:schemeClr val="bg2">
                    <a:lumMod val="75000"/>
                  </a:schemeClr>
                </a:solidFill>
              </a:defRPr>
            </a:lvl1pPr>
            <a:lvl2pPr>
              <a:defRPr sz="2000">
                <a:solidFill>
                  <a:schemeClr val="bg2">
                    <a:lumMod val="75000"/>
                  </a:schemeClr>
                </a:solidFill>
              </a:defRPr>
            </a:lvl2pPr>
            <a:lvl3pPr>
              <a:defRPr sz="2000">
                <a:solidFill>
                  <a:schemeClr val="bg2">
                    <a:lumMod val="75000"/>
                  </a:schemeClr>
                </a:solidFill>
              </a:defRPr>
            </a:lvl3pPr>
            <a:lvl4pPr>
              <a:defRPr sz="1800">
                <a:solidFill>
                  <a:schemeClr val="bg2">
                    <a:lumMod val="75000"/>
                  </a:schemeClr>
                </a:solidFill>
              </a:defRPr>
            </a:lvl4pPr>
            <a:lvl5pPr>
              <a:defRPr sz="1800">
                <a:solidFill>
                  <a:schemeClr val="bg2">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0567E76-4179-4E89-B725-F33A9400825A}" type="datetime1">
              <a:rPr lang="en-US" smtClean="0"/>
              <a:t>2/9/2020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4023198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1752600"/>
            <a:ext cx="373233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914400" y="2514600"/>
            <a:ext cx="3732334" cy="5105399"/>
          </a:xfrm>
        </p:spPr>
        <p:txBody>
          <a:bodyPr/>
          <a:lstStyle>
            <a:lvl1pPr>
              <a:defRPr sz="20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953000" y="1752600"/>
            <a:ext cx="3733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953000" y="2514600"/>
            <a:ext cx="3733800" cy="5105399"/>
          </a:xfrm>
        </p:spPr>
        <p:txBody>
          <a:bodyPr/>
          <a:lstStyle>
            <a:lvl1pPr>
              <a:defRPr sz="20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AA8D5E1C-45A4-4B63-BB48-59766C72C680}" type="datetime1">
              <a:rPr lang="en-US" smtClean="0"/>
              <a:t>2/9/2020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9571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A6BB86B-8474-42E2-9B49-D7D6A8655488}" type="datetime1">
              <a:rPr lang="en-US" smtClean="0"/>
              <a:t>2/9/2020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999905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64BD30E-924E-4FE0-887D-42C17BA1A43F}" type="datetime1">
              <a:rPr lang="en-US" smtClean="0"/>
              <a:t>2/9/2020</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600614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253" y="533400"/>
            <a:ext cx="4495800" cy="1162050"/>
          </a:xfrm>
        </p:spPr>
        <p:txBody>
          <a:bodyPr anchor="b"/>
          <a:lstStyle>
            <a:lvl1pPr algn="l">
              <a:defRPr sz="2000" b="1">
                <a:solidFill>
                  <a:schemeClr val="tx1">
                    <a:lumMod val="95000"/>
                    <a:lumOff val="5000"/>
                  </a:schemeClr>
                </a:solidFill>
              </a:defRPr>
            </a:lvl1pPr>
          </a:lstStyle>
          <a:p>
            <a:r>
              <a:rPr lang="en-US" dirty="0"/>
              <a:t>Click to edit Master title style</a:t>
            </a:r>
          </a:p>
        </p:txBody>
      </p:sp>
      <p:sp>
        <p:nvSpPr>
          <p:cNvPr id="3" name="Content Placeholder 2"/>
          <p:cNvSpPr>
            <a:spLocks noGrp="1"/>
          </p:cNvSpPr>
          <p:nvPr>
            <p:ph idx="1"/>
          </p:nvPr>
        </p:nvSpPr>
        <p:spPr>
          <a:xfrm>
            <a:off x="3124200" y="1828800"/>
            <a:ext cx="5638800" cy="48768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0" y="1752600"/>
            <a:ext cx="2438400" cy="4876799"/>
          </a:xfrm>
        </p:spPr>
        <p:txBody>
          <a:bodyPr/>
          <a:lstStyle>
            <a:lvl1pPr marL="0" indent="0">
              <a:buNone/>
              <a:defRPr sz="1400">
                <a:solidFill>
                  <a:schemeClr val="bg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43F7B4B-5350-456A-8CC0-4F4AD19BC703}" type="datetime1">
              <a:rPr lang="en-US" smtClean="0"/>
              <a:t>2/9/2020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325878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5562600"/>
            <a:ext cx="5486400" cy="566738"/>
          </a:xfrm>
        </p:spPr>
        <p:txBody>
          <a:bodyPr anchor="b"/>
          <a:lstStyle>
            <a:lvl1pPr algn="l">
              <a:defRPr sz="2000" b="1">
                <a:solidFill>
                  <a:schemeClr val="tx1">
                    <a:lumMod val="65000"/>
                    <a:lumOff val="35000"/>
                  </a:schemeClr>
                </a:solidFill>
              </a:defRPr>
            </a:lvl1pPr>
          </a:lstStyle>
          <a:p>
            <a:r>
              <a:rPr lang="en-US" dirty="0"/>
              <a:t>Click to edit Master title style</a:t>
            </a:r>
          </a:p>
        </p:txBody>
      </p:sp>
      <p:sp>
        <p:nvSpPr>
          <p:cNvPr id="3" name="Picture Placeholder 2"/>
          <p:cNvSpPr>
            <a:spLocks noGrp="1"/>
          </p:cNvSpPr>
          <p:nvPr>
            <p:ph type="pic" idx="1"/>
          </p:nvPr>
        </p:nvSpPr>
        <p:spPr>
          <a:xfrm>
            <a:off x="304800" y="1981200"/>
            <a:ext cx="5486400" cy="3581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04800" y="6129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8ACD857-9F1A-447D-9DD4-1A865313ABA9}" type="datetime1">
              <a:rPr lang="en-US" smtClean="0"/>
              <a:t>2/9/2020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0757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6269732-6A4A-449D-95A0-3C9019CCA8BA}" type="datetime1">
              <a:rPr lang="en-US" smtClean="0"/>
              <a:t>2/9/2020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88538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0"/>
            <a:ext cx="9906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38"/>
            <a:ext cx="7162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71B2A10-FE8F-4E0E-81B5-B95CB5C8706D}" type="datetime1">
              <a:rPr lang="en-US" smtClean="0"/>
              <a:t>2/9/2020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913441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981200"/>
            <a:ext cx="7696200" cy="4038600"/>
          </a:xfrm>
        </p:spPr>
        <p:txBody>
          <a:bodyPr>
            <a:normAutofit/>
          </a:bodyPr>
          <a:lstStyle>
            <a:lvl1pPr marL="171450" indent="-171450">
              <a:buFont typeface="Arial" pitchFamily="34" charset="0"/>
              <a:buChar char="•"/>
              <a:defRPr sz="2400">
                <a:solidFill>
                  <a:schemeClr val="accent4">
                    <a:lumMod val="60000"/>
                    <a:lumOff val="40000"/>
                  </a:schemeClr>
                </a:solidFill>
              </a:defRPr>
            </a:lvl1pPr>
            <a:lvl2pPr marL="628650" indent="-171450">
              <a:buFont typeface="Arial" pitchFamily="34" charset="0"/>
              <a:buChar char="•"/>
              <a:defRPr sz="2000">
                <a:solidFill>
                  <a:schemeClr val="accent4">
                    <a:lumMod val="60000"/>
                    <a:lumOff val="40000"/>
                  </a:schemeClr>
                </a:solidFill>
              </a:defRPr>
            </a:lvl2pPr>
            <a:lvl3pPr marL="1085850" indent="-171450">
              <a:buFont typeface="Arial" pitchFamily="34" charset="0"/>
              <a:buChar char="•"/>
              <a:defRPr sz="1800">
                <a:solidFill>
                  <a:schemeClr val="accent4">
                    <a:lumMod val="60000"/>
                    <a:lumOff val="40000"/>
                  </a:schemeClr>
                </a:solidFill>
              </a:defRPr>
            </a:lvl3pPr>
            <a:lvl4pPr marL="1543050" indent="-171450">
              <a:buFont typeface="Arial" pitchFamily="34" charset="0"/>
              <a:buChar char="•"/>
              <a:defRPr sz="1600">
                <a:solidFill>
                  <a:schemeClr val="accent4">
                    <a:lumMod val="60000"/>
                    <a:lumOff val="40000"/>
                  </a:schemeClr>
                </a:solidFill>
              </a:defRPr>
            </a:lvl4pPr>
            <a:lvl5pPr marL="2000250" indent="-171450">
              <a:buFont typeface="Arial" pitchFamily="34" charset="0"/>
              <a:buChar char="•"/>
              <a:defRPr sz="1600">
                <a:solidFill>
                  <a:schemeClr val="accent4">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53AC873-A84A-4FBE-A097-5FB033E8EBE8}" type="datetime1">
              <a:rPr lang="en-US" smtClean="0"/>
              <a:t>2/9/2020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52632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1"/>
          </p:nvPr>
        </p:nvSpPr>
        <p:spPr>
          <a:xfrm>
            <a:off x="6553200" y="6356350"/>
            <a:ext cx="2133600" cy="365125"/>
          </a:xfrm>
          <a:prstGeom prst="rect">
            <a:avLst/>
          </a:prstGeom>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hasCustomPrompt="1"/>
          </p:nvPr>
        </p:nvSpPr>
        <p:spPr>
          <a:xfrm>
            <a:off x="3581400" y="2286000"/>
            <a:ext cx="4648200" cy="838200"/>
          </a:xfrm>
        </p:spPr>
        <p:txBody>
          <a:bodyPr anchor="ctr">
            <a:normAutofit/>
          </a:bodyPr>
          <a:lstStyle>
            <a:lvl1pPr marL="57150" indent="0">
              <a:buFontTx/>
              <a:buNone/>
              <a:defRPr sz="1800" baseline="0">
                <a:solidFill>
                  <a:schemeClr val="bg2">
                    <a:lumMod val="75000"/>
                  </a:schemeClr>
                </a:solidFill>
              </a:defRPr>
            </a:lvl1pPr>
          </a:lstStyle>
          <a:p>
            <a:pPr lvl="0"/>
            <a:r>
              <a:rPr lang="en-US" dirty="0"/>
              <a:t>Click to edit Master text styles4</a:t>
            </a:r>
          </a:p>
        </p:txBody>
      </p:sp>
      <p:sp>
        <p:nvSpPr>
          <p:cNvPr id="7" name="Text Placeholder 8"/>
          <p:cNvSpPr>
            <a:spLocks noGrp="1"/>
          </p:cNvSpPr>
          <p:nvPr>
            <p:ph type="body" sz="quarter" idx="16"/>
          </p:nvPr>
        </p:nvSpPr>
        <p:spPr>
          <a:xfrm>
            <a:off x="3581400" y="3352800"/>
            <a:ext cx="4648200" cy="838200"/>
          </a:xfrm>
        </p:spPr>
        <p:txBody>
          <a:bodyPr anchor="ctr">
            <a:normAutofit/>
          </a:bodyPr>
          <a:lstStyle>
            <a:lvl1pPr marL="57150" indent="0">
              <a:buFontTx/>
              <a:buNone/>
              <a:defRPr sz="1800" baseline="0">
                <a:solidFill>
                  <a:schemeClr val="bg2">
                    <a:lumMod val="75000"/>
                  </a:schemeClr>
                </a:solidFill>
              </a:defRPr>
            </a:lvl1pPr>
          </a:lstStyle>
          <a:p>
            <a:pPr lvl="0"/>
            <a:r>
              <a:rPr lang="en-US" dirty="0"/>
              <a:t>Click to edit Master text styles</a:t>
            </a:r>
          </a:p>
        </p:txBody>
      </p:sp>
      <p:sp>
        <p:nvSpPr>
          <p:cNvPr id="8" name="Text Placeholder 8"/>
          <p:cNvSpPr>
            <a:spLocks noGrp="1"/>
          </p:cNvSpPr>
          <p:nvPr>
            <p:ph type="body" sz="quarter" idx="17"/>
          </p:nvPr>
        </p:nvSpPr>
        <p:spPr>
          <a:xfrm>
            <a:off x="3581400" y="4419600"/>
            <a:ext cx="4648200" cy="838200"/>
          </a:xfrm>
        </p:spPr>
        <p:txBody>
          <a:bodyPr anchor="ctr">
            <a:normAutofit/>
          </a:bodyPr>
          <a:lstStyle>
            <a:lvl1pPr marL="57150" indent="0">
              <a:buFontTx/>
              <a:buNone/>
              <a:defRPr sz="1800" baseline="0">
                <a:solidFill>
                  <a:schemeClr val="bg2">
                    <a:lumMod val="75000"/>
                  </a:schemeClr>
                </a:solidFill>
              </a:defRPr>
            </a:lvl1pPr>
          </a:lstStyle>
          <a:p>
            <a:pPr lvl="0"/>
            <a:r>
              <a:rPr lang="en-US" dirty="0"/>
              <a:t>Click to edit Master text styles</a:t>
            </a:r>
          </a:p>
        </p:txBody>
      </p:sp>
      <p:sp>
        <p:nvSpPr>
          <p:cNvPr id="12" name="Text Placeholder 8"/>
          <p:cNvSpPr>
            <a:spLocks noGrp="1"/>
          </p:cNvSpPr>
          <p:nvPr>
            <p:ph type="body" sz="quarter" idx="18"/>
          </p:nvPr>
        </p:nvSpPr>
        <p:spPr>
          <a:xfrm>
            <a:off x="3581400" y="5486400"/>
            <a:ext cx="4648200" cy="838200"/>
          </a:xfrm>
        </p:spPr>
        <p:txBody>
          <a:bodyPr anchor="ctr">
            <a:normAutofit/>
          </a:bodyPr>
          <a:lstStyle>
            <a:lvl1pPr marL="57150" indent="0">
              <a:buFontTx/>
              <a:buNone/>
              <a:defRPr sz="1800" baseline="0">
                <a:solidFill>
                  <a:schemeClr val="bg2">
                    <a:lumMod val="7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58374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1"/>
          </p:nvPr>
        </p:nvSpPr>
        <p:spPr>
          <a:xfrm>
            <a:off x="6553200" y="6356350"/>
            <a:ext cx="2133600" cy="365125"/>
          </a:xfrm>
          <a:prstGeom prst="rect">
            <a:avLst/>
          </a:prstGeom>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905000"/>
            <a:ext cx="2237678" cy="213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3886200" y="1828800"/>
            <a:ext cx="3276600" cy="2277771"/>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4343400"/>
            <a:ext cx="2237678" cy="20815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3886200" y="4343400"/>
            <a:ext cx="3387671" cy="2221424"/>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728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7559675"/>
            <a:ext cx="2895600" cy="365125"/>
          </a:xfrm>
          <a:prstGeom prst="rect">
            <a:avLst/>
          </a:prstGeom>
        </p:spPr>
        <p:txBody>
          <a:bodyPr/>
          <a:lstStyle/>
          <a:p>
            <a:endParaRPr lang="en-US" dirty="0"/>
          </a:p>
        </p:txBody>
      </p:sp>
      <p:sp>
        <p:nvSpPr>
          <p:cNvPr id="4" name="Slide Number Placeholder 3"/>
          <p:cNvSpPr>
            <a:spLocks noGrp="1"/>
          </p:cNvSpPr>
          <p:nvPr>
            <p:ph type="sldNum" sz="quarter" idx="11"/>
          </p:nvPr>
        </p:nvSpPr>
        <p:spPr>
          <a:xfrm>
            <a:off x="6553200" y="7559675"/>
            <a:ext cx="2133600" cy="365125"/>
          </a:xfrm>
          <a:prstGeom prst="rect">
            <a:avLst/>
          </a:prstGeom>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838204" y="4114800"/>
            <a:ext cx="2286000" cy="304800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581400" y="4114800"/>
            <a:ext cx="2286000" cy="304800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6324600" y="4114800"/>
            <a:ext cx="2286000" cy="304800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817296" y="1751557"/>
            <a:ext cx="2286000" cy="22860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581400" y="1752600"/>
            <a:ext cx="2286003" cy="22860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6324600" y="1752600"/>
            <a:ext cx="2286003" cy="22860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61526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12" name="bottom_dark_box"/>
          <p:cNvSpPr/>
          <p:nvPr userDrawn="1"/>
        </p:nvSpPr>
        <p:spPr>
          <a:xfrm>
            <a:off x="0" y="1134239"/>
            <a:ext cx="9144000" cy="618362"/>
          </a:xfrm>
          <a:prstGeom prst="rect">
            <a:avLst/>
          </a:prstGeom>
          <a:gradFill>
            <a:gsLst>
              <a:gs pos="100000">
                <a:srgbClr val="2E2E2E"/>
              </a:gs>
              <a:gs pos="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green_box"/>
          <p:cNvSpPr/>
          <p:nvPr userDrawn="1"/>
        </p:nvSpPr>
        <p:spPr>
          <a:xfrm>
            <a:off x="0" y="0"/>
            <a:ext cx="9144000" cy="1219200"/>
          </a:xfrm>
          <a:prstGeom prst="rect">
            <a:avLst/>
          </a:prstGeom>
          <a:gradFill>
            <a:gsLst>
              <a:gs pos="100000">
                <a:schemeClr val="accent1">
                  <a:lumMod val="77000"/>
                  <a:lumOff val="23000"/>
                </a:schemeClr>
              </a:gs>
              <a:gs pos="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green_swoosh3"/>
          <p:cNvSpPr/>
          <p:nvPr userDrawn="1"/>
        </p:nvSpPr>
        <p:spPr>
          <a:xfrm>
            <a:off x="4286250" y="41910"/>
            <a:ext cx="4865370" cy="240244"/>
          </a:xfrm>
          <a:custGeom>
            <a:avLst/>
            <a:gdLst>
              <a:gd name="connsiteX0" fmla="*/ 0 w 4419600"/>
              <a:gd name="connsiteY0" fmla="*/ 0 h 152400"/>
              <a:gd name="connsiteX1" fmla="*/ 4419600 w 4419600"/>
              <a:gd name="connsiteY1" fmla="*/ 0 h 152400"/>
              <a:gd name="connsiteX2" fmla="*/ 4419600 w 4419600"/>
              <a:gd name="connsiteY2" fmla="*/ 152400 h 152400"/>
              <a:gd name="connsiteX3" fmla="*/ 0 w 4419600"/>
              <a:gd name="connsiteY3" fmla="*/ 152400 h 152400"/>
              <a:gd name="connsiteX4" fmla="*/ 0 w 4419600"/>
              <a:gd name="connsiteY4" fmla="*/ 0 h 152400"/>
              <a:gd name="connsiteX0" fmla="*/ 586740 w 4419600"/>
              <a:gd name="connsiteY0" fmla="*/ 0 h 262890"/>
              <a:gd name="connsiteX1" fmla="*/ 4419600 w 4419600"/>
              <a:gd name="connsiteY1" fmla="*/ 110490 h 262890"/>
              <a:gd name="connsiteX2" fmla="*/ 4419600 w 4419600"/>
              <a:gd name="connsiteY2" fmla="*/ 262890 h 262890"/>
              <a:gd name="connsiteX3" fmla="*/ 0 w 4419600"/>
              <a:gd name="connsiteY3" fmla="*/ 262890 h 262890"/>
              <a:gd name="connsiteX4" fmla="*/ 586740 w 4419600"/>
              <a:gd name="connsiteY4" fmla="*/ 0 h 262890"/>
              <a:gd name="connsiteX0" fmla="*/ 872490 w 4705350"/>
              <a:gd name="connsiteY0" fmla="*/ 0 h 262890"/>
              <a:gd name="connsiteX1" fmla="*/ 4705350 w 4705350"/>
              <a:gd name="connsiteY1" fmla="*/ 110490 h 262890"/>
              <a:gd name="connsiteX2" fmla="*/ 4705350 w 4705350"/>
              <a:gd name="connsiteY2" fmla="*/ 262890 h 262890"/>
              <a:gd name="connsiteX3" fmla="*/ 0 w 4705350"/>
              <a:gd name="connsiteY3" fmla="*/ 0 h 262890"/>
              <a:gd name="connsiteX4" fmla="*/ 872490 w 4705350"/>
              <a:gd name="connsiteY4" fmla="*/ 0 h 262890"/>
              <a:gd name="connsiteX0" fmla="*/ 872490 w 4705350"/>
              <a:gd name="connsiteY0" fmla="*/ 0 h 262890"/>
              <a:gd name="connsiteX1" fmla="*/ 4705350 w 4705350"/>
              <a:gd name="connsiteY1" fmla="*/ 110490 h 262890"/>
              <a:gd name="connsiteX2" fmla="*/ 4705350 w 4705350"/>
              <a:gd name="connsiteY2" fmla="*/ 262890 h 262890"/>
              <a:gd name="connsiteX3" fmla="*/ 0 w 4705350"/>
              <a:gd name="connsiteY3" fmla="*/ 0 h 262890"/>
              <a:gd name="connsiteX4" fmla="*/ 872490 w 4705350"/>
              <a:gd name="connsiteY4" fmla="*/ 0 h 262890"/>
              <a:gd name="connsiteX0" fmla="*/ 872490 w 4705350"/>
              <a:gd name="connsiteY0" fmla="*/ 0 h 262890"/>
              <a:gd name="connsiteX1" fmla="*/ 4705350 w 4705350"/>
              <a:gd name="connsiteY1" fmla="*/ 110490 h 262890"/>
              <a:gd name="connsiteX2" fmla="*/ 4705350 w 4705350"/>
              <a:gd name="connsiteY2" fmla="*/ 262890 h 262890"/>
              <a:gd name="connsiteX3" fmla="*/ 0 w 4705350"/>
              <a:gd name="connsiteY3" fmla="*/ 0 h 262890"/>
              <a:gd name="connsiteX4" fmla="*/ 872490 w 4705350"/>
              <a:gd name="connsiteY4" fmla="*/ 0 h 262890"/>
              <a:gd name="connsiteX0" fmla="*/ 872490 w 4869180"/>
              <a:gd name="connsiteY0" fmla="*/ 0 h 247650"/>
              <a:gd name="connsiteX1" fmla="*/ 4705350 w 4869180"/>
              <a:gd name="connsiteY1" fmla="*/ 11049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705350 w 4869180"/>
              <a:gd name="connsiteY1" fmla="*/ 11049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3058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30580 w 4869180"/>
              <a:gd name="connsiteY4" fmla="*/ 0 h 247650"/>
              <a:gd name="connsiteX0" fmla="*/ 63246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63246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5370"/>
              <a:gd name="connsiteY0" fmla="*/ 0 h 236220"/>
              <a:gd name="connsiteX1" fmla="*/ 4861560 w 4865370"/>
              <a:gd name="connsiteY1" fmla="*/ 194310 h 236220"/>
              <a:gd name="connsiteX2" fmla="*/ 4865370 w 4865370"/>
              <a:gd name="connsiteY2" fmla="*/ 236220 h 236220"/>
              <a:gd name="connsiteX3" fmla="*/ 0 w 4865370"/>
              <a:gd name="connsiteY3" fmla="*/ 0 h 236220"/>
              <a:gd name="connsiteX4" fmla="*/ 819150 w 4865370"/>
              <a:gd name="connsiteY4" fmla="*/ 0 h 236220"/>
              <a:gd name="connsiteX0" fmla="*/ 819150 w 4865370"/>
              <a:gd name="connsiteY0" fmla="*/ 0 h 240030"/>
              <a:gd name="connsiteX1" fmla="*/ 4861560 w 4865370"/>
              <a:gd name="connsiteY1" fmla="*/ 194310 h 240030"/>
              <a:gd name="connsiteX2" fmla="*/ 4865370 w 4865370"/>
              <a:gd name="connsiteY2" fmla="*/ 240030 h 240030"/>
              <a:gd name="connsiteX3" fmla="*/ 0 w 4865370"/>
              <a:gd name="connsiteY3" fmla="*/ 0 h 240030"/>
              <a:gd name="connsiteX4" fmla="*/ 819150 w 4865370"/>
              <a:gd name="connsiteY4" fmla="*/ 0 h 240030"/>
              <a:gd name="connsiteX0" fmla="*/ 819150 w 4865370"/>
              <a:gd name="connsiteY0" fmla="*/ 0 h 240030"/>
              <a:gd name="connsiteX1" fmla="*/ 4861560 w 4865370"/>
              <a:gd name="connsiteY1" fmla="*/ 198120 h 240030"/>
              <a:gd name="connsiteX2" fmla="*/ 4865370 w 4865370"/>
              <a:gd name="connsiteY2" fmla="*/ 240030 h 240030"/>
              <a:gd name="connsiteX3" fmla="*/ 0 w 4865370"/>
              <a:gd name="connsiteY3" fmla="*/ 0 h 240030"/>
              <a:gd name="connsiteX4" fmla="*/ 819150 w 4865370"/>
              <a:gd name="connsiteY4" fmla="*/ 0 h 240030"/>
              <a:gd name="connsiteX0" fmla="*/ 819150 w 4865370"/>
              <a:gd name="connsiteY0" fmla="*/ 0 h 240244"/>
              <a:gd name="connsiteX1" fmla="*/ 4861560 w 4865370"/>
              <a:gd name="connsiteY1" fmla="*/ 198120 h 240244"/>
              <a:gd name="connsiteX2" fmla="*/ 4865370 w 4865370"/>
              <a:gd name="connsiteY2" fmla="*/ 240030 h 240244"/>
              <a:gd name="connsiteX3" fmla="*/ 0 w 4865370"/>
              <a:gd name="connsiteY3" fmla="*/ 0 h 240244"/>
              <a:gd name="connsiteX4" fmla="*/ 819150 w 4865370"/>
              <a:gd name="connsiteY4" fmla="*/ 0 h 240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370" h="240244">
                <a:moveTo>
                  <a:pt x="819150" y="0"/>
                </a:moveTo>
                <a:cubicBezTo>
                  <a:pt x="2042160" y="156210"/>
                  <a:pt x="3390900" y="201930"/>
                  <a:pt x="4861560" y="198120"/>
                </a:cubicBezTo>
                <a:lnTo>
                  <a:pt x="4865370" y="240030"/>
                </a:lnTo>
                <a:cubicBezTo>
                  <a:pt x="3144520" y="243840"/>
                  <a:pt x="1454150" y="198120"/>
                  <a:pt x="0" y="0"/>
                </a:cubicBezTo>
                <a:lnTo>
                  <a:pt x="819150" y="0"/>
                </a:lnTo>
                <a:close/>
              </a:path>
            </a:pathLst>
          </a:custGeom>
          <a:gradFill>
            <a:gsLst>
              <a:gs pos="100000">
                <a:schemeClr val="accent1">
                  <a:lumMod val="78000"/>
                  <a:lumOff val="22000"/>
                </a:schemeClr>
              </a:gs>
              <a:gs pos="0">
                <a:schemeClr val="accent1">
                  <a:lumMod val="78000"/>
                  <a:lumOff val="2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green_swoosh2"/>
          <p:cNvSpPr/>
          <p:nvPr userDrawn="1"/>
        </p:nvSpPr>
        <p:spPr>
          <a:xfrm>
            <a:off x="1371600" y="419368"/>
            <a:ext cx="7777082" cy="799832"/>
          </a:xfrm>
          <a:custGeom>
            <a:avLst/>
            <a:gdLst>
              <a:gd name="connsiteX0" fmla="*/ 0 w 6934200"/>
              <a:gd name="connsiteY0" fmla="*/ 0 h 142405"/>
              <a:gd name="connsiteX1" fmla="*/ 6934200 w 6934200"/>
              <a:gd name="connsiteY1" fmla="*/ 0 h 142405"/>
              <a:gd name="connsiteX2" fmla="*/ 6934200 w 6934200"/>
              <a:gd name="connsiteY2" fmla="*/ 142405 h 142405"/>
              <a:gd name="connsiteX3" fmla="*/ 0 w 6934200"/>
              <a:gd name="connsiteY3" fmla="*/ 142405 h 142405"/>
              <a:gd name="connsiteX4" fmla="*/ 0 w 6934200"/>
              <a:gd name="connsiteY4" fmla="*/ 0 h 142405"/>
              <a:gd name="connsiteX0" fmla="*/ 0 w 6934200"/>
              <a:gd name="connsiteY0" fmla="*/ 0 h 142405"/>
              <a:gd name="connsiteX1" fmla="*/ 6934200 w 6934200"/>
              <a:gd name="connsiteY1" fmla="*/ 0 h 142405"/>
              <a:gd name="connsiteX2" fmla="*/ 6934200 w 6934200"/>
              <a:gd name="connsiteY2" fmla="*/ 142405 h 142405"/>
              <a:gd name="connsiteX3" fmla="*/ 518695 w 6934200"/>
              <a:gd name="connsiteY3" fmla="*/ 142405 h 142405"/>
              <a:gd name="connsiteX4" fmla="*/ 0 w 6934200"/>
              <a:gd name="connsiteY4" fmla="*/ 0 h 142405"/>
              <a:gd name="connsiteX0" fmla="*/ 0 w 7078579"/>
              <a:gd name="connsiteY0" fmla="*/ 128337 h 142405"/>
              <a:gd name="connsiteX1" fmla="*/ 7078579 w 7078579"/>
              <a:gd name="connsiteY1" fmla="*/ 0 h 142405"/>
              <a:gd name="connsiteX2" fmla="*/ 7078579 w 7078579"/>
              <a:gd name="connsiteY2" fmla="*/ 142405 h 142405"/>
              <a:gd name="connsiteX3" fmla="*/ 663074 w 7078579"/>
              <a:gd name="connsiteY3" fmla="*/ 142405 h 142405"/>
              <a:gd name="connsiteX4" fmla="*/ 0 w 7078579"/>
              <a:gd name="connsiteY4" fmla="*/ 128337 h 142405"/>
              <a:gd name="connsiteX0" fmla="*/ 0 w 7255042"/>
              <a:gd name="connsiteY0" fmla="*/ 732589 h 746657"/>
              <a:gd name="connsiteX1" fmla="*/ 7255042 w 7255042"/>
              <a:gd name="connsiteY1" fmla="*/ 0 h 746657"/>
              <a:gd name="connsiteX2" fmla="*/ 7078579 w 7255042"/>
              <a:gd name="connsiteY2" fmla="*/ 746657 h 746657"/>
              <a:gd name="connsiteX3" fmla="*/ 663074 w 7255042"/>
              <a:gd name="connsiteY3" fmla="*/ 746657 h 746657"/>
              <a:gd name="connsiteX4" fmla="*/ 0 w 7255042"/>
              <a:gd name="connsiteY4" fmla="*/ 732589 h 746657"/>
              <a:gd name="connsiteX0" fmla="*/ 0 w 7255042"/>
              <a:gd name="connsiteY0" fmla="*/ 732589 h 746657"/>
              <a:gd name="connsiteX1" fmla="*/ 7255042 w 7255042"/>
              <a:gd name="connsiteY1" fmla="*/ 0 h 746657"/>
              <a:gd name="connsiteX2" fmla="*/ 7239000 w 7255042"/>
              <a:gd name="connsiteY2" fmla="*/ 174489 h 746657"/>
              <a:gd name="connsiteX3" fmla="*/ 663074 w 7255042"/>
              <a:gd name="connsiteY3" fmla="*/ 746657 h 746657"/>
              <a:gd name="connsiteX4" fmla="*/ 0 w 7255042"/>
              <a:gd name="connsiteY4" fmla="*/ 732589 h 746657"/>
              <a:gd name="connsiteX0" fmla="*/ 0 w 7255042"/>
              <a:gd name="connsiteY0" fmla="*/ 732589 h 746657"/>
              <a:gd name="connsiteX1" fmla="*/ 7255042 w 7255042"/>
              <a:gd name="connsiteY1" fmla="*/ 0 h 746657"/>
              <a:gd name="connsiteX2" fmla="*/ 7239000 w 7255042"/>
              <a:gd name="connsiteY2" fmla="*/ 174489 h 746657"/>
              <a:gd name="connsiteX3" fmla="*/ 663074 w 7255042"/>
              <a:gd name="connsiteY3" fmla="*/ 746657 h 746657"/>
              <a:gd name="connsiteX4" fmla="*/ 0 w 7255042"/>
              <a:gd name="connsiteY4" fmla="*/ 732589 h 746657"/>
              <a:gd name="connsiteX0" fmla="*/ 0 w 7255042"/>
              <a:gd name="connsiteY0" fmla="*/ 732589 h 746657"/>
              <a:gd name="connsiteX1" fmla="*/ 7255042 w 7255042"/>
              <a:gd name="connsiteY1" fmla="*/ 0 h 746657"/>
              <a:gd name="connsiteX2" fmla="*/ 7239000 w 7255042"/>
              <a:gd name="connsiteY2" fmla="*/ 174489 h 746657"/>
              <a:gd name="connsiteX3" fmla="*/ 663074 w 7255042"/>
              <a:gd name="connsiteY3" fmla="*/ 746657 h 746657"/>
              <a:gd name="connsiteX4" fmla="*/ 0 w 7255042"/>
              <a:gd name="connsiteY4" fmla="*/ 732589 h 746657"/>
              <a:gd name="connsiteX0" fmla="*/ 0 w 7277100"/>
              <a:gd name="connsiteY0" fmla="*/ 732589 h 746657"/>
              <a:gd name="connsiteX1" fmla="*/ 7255042 w 7277100"/>
              <a:gd name="connsiteY1" fmla="*/ 0 h 746657"/>
              <a:gd name="connsiteX2" fmla="*/ 7277100 w 7277100"/>
              <a:gd name="connsiteY2" fmla="*/ 174489 h 746657"/>
              <a:gd name="connsiteX3" fmla="*/ 663074 w 7277100"/>
              <a:gd name="connsiteY3" fmla="*/ 746657 h 746657"/>
              <a:gd name="connsiteX4" fmla="*/ 0 w 7277100"/>
              <a:gd name="connsiteY4" fmla="*/ 732589 h 746657"/>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57645"/>
              <a:gd name="connsiteY0" fmla="*/ 732589 h 732589"/>
              <a:gd name="connsiteX1" fmla="*/ 7255042 w 7257645"/>
              <a:gd name="connsiteY1" fmla="*/ 0 h 732589"/>
              <a:gd name="connsiteX2" fmla="*/ 7257645 w 7257645"/>
              <a:gd name="connsiteY2" fmla="*/ 174489 h 732589"/>
              <a:gd name="connsiteX3" fmla="*/ 482099 w 7257645"/>
              <a:gd name="connsiteY3" fmla="*/ 727607 h 732589"/>
              <a:gd name="connsiteX4" fmla="*/ 0 w 7257645"/>
              <a:gd name="connsiteY4" fmla="*/ 732589 h 732589"/>
              <a:gd name="connsiteX0" fmla="*/ 0 w 7257645"/>
              <a:gd name="connsiteY0" fmla="*/ 732589 h 732589"/>
              <a:gd name="connsiteX1" fmla="*/ 7255042 w 7257645"/>
              <a:gd name="connsiteY1" fmla="*/ 0 h 732589"/>
              <a:gd name="connsiteX2" fmla="*/ 7257645 w 7257645"/>
              <a:gd name="connsiteY2" fmla="*/ 155034 h 732589"/>
              <a:gd name="connsiteX3" fmla="*/ 482099 w 7257645"/>
              <a:gd name="connsiteY3" fmla="*/ 727607 h 732589"/>
              <a:gd name="connsiteX4" fmla="*/ 0 w 7257645"/>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162753"/>
              <a:gd name="connsiteY0" fmla="*/ 732589 h 732589"/>
              <a:gd name="connsiteX1" fmla="*/ 7162629 w 7162753"/>
              <a:gd name="connsiteY1" fmla="*/ 0 h 732589"/>
              <a:gd name="connsiteX2" fmla="*/ 7160369 w 7162753"/>
              <a:gd name="connsiteY2" fmla="*/ 174489 h 732589"/>
              <a:gd name="connsiteX3" fmla="*/ 389686 w 7162753"/>
              <a:gd name="connsiteY3" fmla="*/ 727607 h 732589"/>
              <a:gd name="connsiteX4" fmla="*/ 0 w 7162753"/>
              <a:gd name="connsiteY4" fmla="*/ 732589 h 732589"/>
              <a:gd name="connsiteX0" fmla="*/ 0 w 7109251"/>
              <a:gd name="connsiteY0" fmla="*/ 732589 h 732589"/>
              <a:gd name="connsiteX1" fmla="*/ 7109127 w 7109251"/>
              <a:gd name="connsiteY1" fmla="*/ 0 h 732589"/>
              <a:gd name="connsiteX2" fmla="*/ 7106867 w 7109251"/>
              <a:gd name="connsiteY2" fmla="*/ 174489 h 732589"/>
              <a:gd name="connsiteX3" fmla="*/ 336184 w 7109251"/>
              <a:gd name="connsiteY3" fmla="*/ 727607 h 732589"/>
              <a:gd name="connsiteX4" fmla="*/ 0 w 7109251"/>
              <a:gd name="connsiteY4" fmla="*/ 732589 h 732589"/>
              <a:gd name="connsiteX0" fmla="*/ 0 w 7138434"/>
              <a:gd name="connsiteY0" fmla="*/ 732589 h 732589"/>
              <a:gd name="connsiteX1" fmla="*/ 7138310 w 7138434"/>
              <a:gd name="connsiteY1" fmla="*/ 0 h 732589"/>
              <a:gd name="connsiteX2" fmla="*/ 7136050 w 7138434"/>
              <a:gd name="connsiteY2" fmla="*/ 174489 h 732589"/>
              <a:gd name="connsiteX3" fmla="*/ 365367 w 7138434"/>
              <a:gd name="connsiteY3" fmla="*/ 727607 h 732589"/>
              <a:gd name="connsiteX4" fmla="*/ 0 w 7138434"/>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080068"/>
              <a:gd name="connsiteY0" fmla="*/ 732589 h 732589"/>
              <a:gd name="connsiteX1" fmla="*/ 7079944 w 7080068"/>
              <a:gd name="connsiteY1" fmla="*/ 0 h 732589"/>
              <a:gd name="connsiteX2" fmla="*/ 7077684 w 7080068"/>
              <a:gd name="connsiteY2" fmla="*/ 174489 h 732589"/>
              <a:gd name="connsiteX3" fmla="*/ 307001 w 7080068"/>
              <a:gd name="connsiteY3" fmla="*/ 727607 h 732589"/>
              <a:gd name="connsiteX4" fmla="*/ 0 w 7080068"/>
              <a:gd name="connsiteY4" fmla="*/ 732589 h 732589"/>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89081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89081 h 727726"/>
              <a:gd name="connsiteX3" fmla="*/ 355640 w 7128707"/>
              <a:gd name="connsiteY3" fmla="*/ 727607 h 727726"/>
              <a:gd name="connsiteX4" fmla="*/ 0 w 7128707"/>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47 h 727747"/>
              <a:gd name="connsiteX1" fmla="*/ 7143174 w 7143298"/>
              <a:gd name="connsiteY1" fmla="*/ 21 h 727747"/>
              <a:gd name="connsiteX2" fmla="*/ 7140914 w 7143298"/>
              <a:gd name="connsiteY2" fmla="*/ 189102 h 727747"/>
              <a:gd name="connsiteX3" fmla="*/ 370231 w 7143298"/>
              <a:gd name="connsiteY3" fmla="*/ 727628 h 727747"/>
              <a:gd name="connsiteX4" fmla="*/ 0 w 7143298"/>
              <a:gd name="connsiteY4" fmla="*/ 727747 h 727747"/>
              <a:gd name="connsiteX0" fmla="*/ 0 w 7143298"/>
              <a:gd name="connsiteY0" fmla="*/ 727748 h 727748"/>
              <a:gd name="connsiteX1" fmla="*/ 7143174 w 7143298"/>
              <a:gd name="connsiteY1" fmla="*/ 22 h 727748"/>
              <a:gd name="connsiteX2" fmla="*/ 7140914 w 7143298"/>
              <a:gd name="connsiteY2" fmla="*/ 189103 h 727748"/>
              <a:gd name="connsiteX3" fmla="*/ 370231 w 7143298"/>
              <a:gd name="connsiteY3" fmla="*/ 727629 h 727748"/>
              <a:gd name="connsiteX4" fmla="*/ 0 w 7143298"/>
              <a:gd name="connsiteY4" fmla="*/ 727748 h 727748"/>
              <a:gd name="connsiteX0" fmla="*/ 0 w 7143298"/>
              <a:gd name="connsiteY0" fmla="*/ 727748 h 727748"/>
              <a:gd name="connsiteX1" fmla="*/ 7143174 w 7143298"/>
              <a:gd name="connsiteY1" fmla="*/ 22 h 727748"/>
              <a:gd name="connsiteX2" fmla="*/ 7140914 w 7143298"/>
              <a:gd name="connsiteY2" fmla="*/ 189103 h 727748"/>
              <a:gd name="connsiteX3" fmla="*/ 370231 w 7143298"/>
              <a:gd name="connsiteY3" fmla="*/ 727629 h 727748"/>
              <a:gd name="connsiteX4" fmla="*/ 0 w 7143298"/>
              <a:gd name="connsiteY4" fmla="*/ 727748 h 727748"/>
              <a:gd name="connsiteX0" fmla="*/ 0 w 7143298"/>
              <a:gd name="connsiteY0" fmla="*/ 727748 h 727748"/>
              <a:gd name="connsiteX1" fmla="*/ 7143174 w 7143298"/>
              <a:gd name="connsiteY1" fmla="*/ 22 h 727748"/>
              <a:gd name="connsiteX2" fmla="*/ 7140914 w 7143298"/>
              <a:gd name="connsiteY2" fmla="*/ 189103 h 727748"/>
              <a:gd name="connsiteX3" fmla="*/ 370231 w 7143298"/>
              <a:gd name="connsiteY3" fmla="*/ 727629 h 727748"/>
              <a:gd name="connsiteX4" fmla="*/ 0 w 7143298"/>
              <a:gd name="connsiteY4" fmla="*/ 727748 h 727748"/>
              <a:gd name="connsiteX0" fmla="*/ 0 w 7143298"/>
              <a:gd name="connsiteY0" fmla="*/ 727765 h 727765"/>
              <a:gd name="connsiteX1" fmla="*/ 7143174 w 7143298"/>
              <a:gd name="connsiteY1" fmla="*/ 39 h 727765"/>
              <a:gd name="connsiteX2" fmla="*/ 7140914 w 7143298"/>
              <a:gd name="connsiteY2" fmla="*/ 189120 h 727765"/>
              <a:gd name="connsiteX3" fmla="*/ 370231 w 7143298"/>
              <a:gd name="connsiteY3" fmla="*/ 727646 h 727765"/>
              <a:gd name="connsiteX4" fmla="*/ 0 w 7143298"/>
              <a:gd name="connsiteY4" fmla="*/ 727765 h 727765"/>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65 h 727765"/>
              <a:gd name="connsiteX1" fmla="*/ 7143174 w 7143298"/>
              <a:gd name="connsiteY1" fmla="*/ 39 h 727765"/>
              <a:gd name="connsiteX2" fmla="*/ 7140914 w 7143298"/>
              <a:gd name="connsiteY2" fmla="*/ 189120 h 727765"/>
              <a:gd name="connsiteX3" fmla="*/ 370231 w 7143298"/>
              <a:gd name="connsiteY3" fmla="*/ 727646 h 727765"/>
              <a:gd name="connsiteX4" fmla="*/ 0 w 7143298"/>
              <a:gd name="connsiteY4" fmla="*/ 727765 h 727765"/>
              <a:gd name="connsiteX0" fmla="*/ 0 w 7143298"/>
              <a:gd name="connsiteY0" fmla="*/ 727765 h 727765"/>
              <a:gd name="connsiteX1" fmla="*/ 7143174 w 7143298"/>
              <a:gd name="connsiteY1" fmla="*/ 39 h 727765"/>
              <a:gd name="connsiteX2" fmla="*/ 7140914 w 7143298"/>
              <a:gd name="connsiteY2" fmla="*/ 189120 h 727765"/>
              <a:gd name="connsiteX3" fmla="*/ 370231 w 7143298"/>
              <a:gd name="connsiteY3" fmla="*/ 727646 h 727765"/>
              <a:gd name="connsiteX4" fmla="*/ 0 w 7143298"/>
              <a:gd name="connsiteY4" fmla="*/ 727765 h 727765"/>
              <a:gd name="connsiteX0" fmla="*/ 0 w 7143298"/>
              <a:gd name="connsiteY0" fmla="*/ 727764 h 727764"/>
              <a:gd name="connsiteX1" fmla="*/ 7143174 w 7143298"/>
              <a:gd name="connsiteY1" fmla="*/ 38 h 727764"/>
              <a:gd name="connsiteX2" fmla="*/ 7140914 w 7143298"/>
              <a:gd name="connsiteY2" fmla="*/ 189119 h 727764"/>
              <a:gd name="connsiteX3" fmla="*/ 370231 w 7143298"/>
              <a:gd name="connsiteY3" fmla="*/ 727645 h 727764"/>
              <a:gd name="connsiteX4" fmla="*/ 0 w 7143298"/>
              <a:gd name="connsiteY4" fmla="*/ 727764 h 727764"/>
              <a:gd name="connsiteX0" fmla="*/ 0 w 7143298"/>
              <a:gd name="connsiteY0" fmla="*/ 727762 h 727762"/>
              <a:gd name="connsiteX1" fmla="*/ 7143174 w 7143298"/>
              <a:gd name="connsiteY1" fmla="*/ 36 h 727762"/>
              <a:gd name="connsiteX2" fmla="*/ 7140914 w 7143298"/>
              <a:gd name="connsiteY2" fmla="*/ 189117 h 727762"/>
              <a:gd name="connsiteX3" fmla="*/ 370231 w 7143298"/>
              <a:gd name="connsiteY3" fmla="*/ 727643 h 727762"/>
              <a:gd name="connsiteX4" fmla="*/ 0 w 7143298"/>
              <a:gd name="connsiteY4" fmla="*/ 727762 h 727762"/>
              <a:gd name="connsiteX0" fmla="*/ 0 w 7143298"/>
              <a:gd name="connsiteY0" fmla="*/ 727762 h 727762"/>
              <a:gd name="connsiteX1" fmla="*/ 7143174 w 7143298"/>
              <a:gd name="connsiteY1" fmla="*/ 36 h 727762"/>
              <a:gd name="connsiteX2" fmla="*/ 7140914 w 7143298"/>
              <a:gd name="connsiteY2" fmla="*/ 189117 h 727762"/>
              <a:gd name="connsiteX3" fmla="*/ 370231 w 7143298"/>
              <a:gd name="connsiteY3" fmla="*/ 727643 h 727762"/>
              <a:gd name="connsiteX4" fmla="*/ 0 w 7143298"/>
              <a:gd name="connsiteY4" fmla="*/ 727762 h 727762"/>
              <a:gd name="connsiteX0" fmla="*/ 0 w 7143298"/>
              <a:gd name="connsiteY0" fmla="*/ 727762 h 732507"/>
              <a:gd name="connsiteX1" fmla="*/ 7143174 w 7143298"/>
              <a:gd name="connsiteY1" fmla="*/ 36 h 732507"/>
              <a:gd name="connsiteX2" fmla="*/ 7140914 w 7143298"/>
              <a:gd name="connsiteY2" fmla="*/ 189117 h 732507"/>
              <a:gd name="connsiteX3" fmla="*/ 302137 w 7143298"/>
              <a:gd name="connsiteY3" fmla="*/ 732507 h 732507"/>
              <a:gd name="connsiteX4" fmla="*/ 0 w 7143298"/>
              <a:gd name="connsiteY4" fmla="*/ 727762 h 732507"/>
              <a:gd name="connsiteX0" fmla="*/ 0 w 7143298"/>
              <a:gd name="connsiteY0" fmla="*/ 727762 h 737371"/>
              <a:gd name="connsiteX1" fmla="*/ 7143174 w 7143298"/>
              <a:gd name="connsiteY1" fmla="*/ 36 h 737371"/>
              <a:gd name="connsiteX2" fmla="*/ 7140914 w 7143298"/>
              <a:gd name="connsiteY2" fmla="*/ 189117 h 737371"/>
              <a:gd name="connsiteX3" fmla="*/ 253498 w 7143298"/>
              <a:gd name="connsiteY3" fmla="*/ 737371 h 737371"/>
              <a:gd name="connsiteX4" fmla="*/ 0 w 7143298"/>
              <a:gd name="connsiteY4" fmla="*/ 727762 h 737371"/>
              <a:gd name="connsiteX0" fmla="*/ 0 w 7143298"/>
              <a:gd name="connsiteY0" fmla="*/ 727762 h 727762"/>
              <a:gd name="connsiteX1" fmla="*/ 7143174 w 7143298"/>
              <a:gd name="connsiteY1" fmla="*/ 36 h 727762"/>
              <a:gd name="connsiteX2" fmla="*/ 7140914 w 7143298"/>
              <a:gd name="connsiteY2" fmla="*/ 189117 h 727762"/>
              <a:gd name="connsiteX3" fmla="*/ 214588 w 7143298"/>
              <a:gd name="connsiteY3" fmla="*/ 727643 h 727762"/>
              <a:gd name="connsiteX4" fmla="*/ 0 w 7143298"/>
              <a:gd name="connsiteY4" fmla="*/ 727762 h 727762"/>
              <a:gd name="connsiteX0" fmla="*/ 0 w 7143298"/>
              <a:gd name="connsiteY0" fmla="*/ 727762 h 727762"/>
              <a:gd name="connsiteX1" fmla="*/ 7143174 w 7143298"/>
              <a:gd name="connsiteY1" fmla="*/ 36 h 727762"/>
              <a:gd name="connsiteX2" fmla="*/ 7140914 w 7143298"/>
              <a:gd name="connsiteY2" fmla="*/ 189117 h 727762"/>
              <a:gd name="connsiteX3" fmla="*/ 214588 w 7143298"/>
              <a:gd name="connsiteY3" fmla="*/ 727643 h 727762"/>
              <a:gd name="connsiteX4" fmla="*/ 0 w 7143298"/>
              <a:gd name="connsiteY4" fmla="*/ 727762 h 727762"/>
              <a:gd name="connsiteX0" fmla="*/ 0 w 7143298"/>
              <a:gd name="connsiteY0" fmla="*/ 727762 h 727762"/>
              <a:gd name="connsiteX1" fmla="*/ 7143174 w 7143298"/>
              <a:gd name="connsiteY1" fmla="*/ 36 h 727762"/>
              <a:gd name="connsiteX2" fmla="*/ 7140914 w 7143298"/>
              <a:gd name="connsiteY2" fmla="*/ 189117 h 727762"/>
              <a:gd name="connsiteX3" fmla="*/ 214588 w 7143298"/>
              <a:gd name="connsiteY3" fmla="*/ 727643 h 727762"/>
              <a:gd name="connsiteX4" fmla="*/ 0 w 7143298"/>
              <a:gd name="connsiteY4" fmla="*/ 727762 h 727762"/>
              <a:gd name="connsiteX0" fmla="*/ 0 w 7143298"/>
              <a:gd name="connsiteY0" fmla="*/ 727763 h 727763"/>
              <a:gd name="connsiteX1" fmla="*/ 7143174 w 7143298"/>
              <a:gd name="connsiteY1" fmla="*/ 37 h 727763"/>
              <a:gd name="connsiteX2" fmla="*/ 7140914 w 7143298"/>
              <a:gd name="connsiteY2" fmla="*/ 189118 h 727763"/>
              <a:gd name="connsiteX3" fmla="*/ 214588 w 7143298"/>
              <a:gd name="connsiteY3" fmla="*/ 727644 h 727763"/>
              <a:gd name="connsiteX4" fmla="*/ 0 w 7143298"/>
              <a:gd name="connsiteY4" fmla="*/ 727763 h 727763"/>
              <a:gd name="connsiteX0" fmla="*/ 0 w 7143298"/>
              <a:gd name="connsiteY0" fmla="*/ 727764 h 727764"/>
              <a:gd name="connsiteX1" fmla="*/ 7143174 w 7143298"/>
              <a:gd name="connsiteY1" fmla="*/ 38 h 727764"/>
              <a:gd name="connsiteX2" fmla="*/ 7140914 w 7143298"/>
              <a:gd name="connsiteY2" fmla="*/ 189119 h 727764"/>
              <a:gd name="connsiteX3" fmla="*/ 214588 w 7143298"/>
              <a:gd name="connsiteY3" fmla="*/ 727645 h 727764"/>
              <a:gd name="connsiteX4" fmla="*/ 0 w 7143298"/>
              <a:gd name="connsiteY4" fmla="*/ 727764 h 727764"/>
              <a:gd name="connsiteX0" fmla="*/ 0 w 7143298"/>
              <a:gd name="connsiteY0" fmla="*/ 727763 h 727763"/>
              <a:gd name="connsiteX1" fmla="*/ 7143174 w 7143298"/>
              <a:gd name="connsiteY1" fmla="*/ 37 h 727763"/>
              <a:gd name="connsiteX2" fmla="*/ 7140914 w 7143298"/>
              <a:gd name="connsiteY2" fmla="*/ 189118 h 727763"/>
              <a:gd name="connsiteX3" fmla="*/ 214588 w 7143298"/>
              <a:gd name="connsiteY3" fmla="*/ 727644 h 727763"/>
              <a:gd name="connsiteX4" fmla="*/ 0 w 7143298"/>
              <a:gd name="connsiteY4" fmla="*/ 727763 h 727763"/>
              <a:gd name="connsiteX0" fmla="*/ 0 w 7143298"/>
              <a:gd name="connsiteY0" fmla="*/ 727761 h 727761"/>
              <a:gd name="connsiteX1" fmla="*/ 7143174 w 7143298"/>
              <a:gd name="connsiteY1" fmla="*/ 35 h 727761"/>
              <a:gd name="connsiteX2" fmla="*/ 7140914 w 7143298"/>
              <a:gd name="connsiteY2" fmla="*/ 189116 h 727761"/>
              <a:gd name="connsiteX3" fmla="*/ 214588 w 7143298"/>
              <a:gd name="connsiteY3" fmla="*/ 727642 h 727761"/>
              <a:gd name="connsiteX4" fmla="*/ 0 w 7143298"/>
              <a:gd name="connsiteY4" fmla="*/ 727761 h 727761"/>
              <a:gd name="connsiteX0" fmla="*/ 0 w 7143298"/>
              <a:gd name="connsiteY0" fmla="*/ 727760 h 727760"/>
              <a:gd name="connsiteX1" fmla="*/ 7143174 w 7143298"/>
              <a:gd name="connsiteY1" fmla="*/ 34 h 727760"/>
              <a:gd name="connsiteX2" fmla="*/ 7140914 w 7143298"/>
              <a:gd name="connsiteY2" fmla="*/ 189115 h 727760"/>
              <a:gd name="connsiteX3" fmla="*/ 214588 w 7143298"/>
              <a:gd name="connsiteY3" fmla="*/ 727641 h 727760"/>
              <a:gd name="connsiteX4" fmla="*/ 0 w 7143298"/>
              <a:gd name="connsiteY4" fmla="*/ 727760 h 727760"/>
              <a:gd name="connsiteX0" fmla="*/ 0 w 7162753"/>
              <a:gd name="connsiteY0" fmla="*/ 727760 h 727760"/>
              <a:gd name="connsiteX1" fmla="*/ 7162629 w 7162753"/>
              <a:gd name="connsiteY1" fmla="*/ 34 h 727760"/>
              <a:gd name="connsiteX2" fmla="*/ 7160369 w 7162753"/>
              <a:gd name="connsiteY2" fmla="*/ 189115 h 727760"/>
              <a:gd name="connsiteX3" fmla="*/ 234043 w 7162753"/>
              <a:gd name="connsiteY3" fmla="*/ 727641 h 727760"/>
              <a:gd name="connsiteX4" fmla="*/ 0 w 7162753"/>
              <a:gd name="connsiteY4" fmla="*/ 727760 h 727760"/>
              <a:gd name="connsiteX0" fmla="*/ 0 w 7162753"/>
              <a:gd name="connsiteY0" fmla="*/ 727757 h 727757"/>
              <a:gd name="connsiteX1" fmla="*/ 7162629 w 7162753"/>
              <a:gd name="connsiteY1" fmla="*/ 31 h 727757"/>
              <a:gd name="connsiteX2" fmla="*/ 7160369 w 7162753"/>
              <a:gd name="connsiteY2" fmla="*/ 189112 h 727757"/>
              <a:gd name="connsiteX3" fmla="*/ 234043 w 7162753"/>
              <a:gd name="connsiteY3" fmla="*/ 727638 h 727757"/>
              <a:gd name="connsiteX4" fmla="*/ 0 w 7162753"/>
              <a:gd name="connsiteY4" fmla="*/ 727757 h 727757"/>
              <a:gd name="connsiteX0" fmla="*/ 0 w 7162753"/>
              <a:gd name="connsiteY0" fmla="*/ 727758 h 727758"/>
              <a:gd name="connsiteX1" fmla="*/ 7162629 w 7162753"/>
              <a:gd name="connsiteY1" fmla="*/ 32 h 727758"/>
              <a:gd name="connsiteX2" fmla="*/ 7160369 w 7162753"/>
              <a:gd name="connsiteY2" fmla="*/ 189113 h 727758"/>
              <a:gd name="connsiteX3" fmla="*/ 234043 w 7162753"/>
              <a:gd name="connsiteY3" fmla="*/ 727639 h 727758"/>
              <a:gd name="connsiteX4" fmla="*/ 0 w 7162753"/>
              <a:gd name="connsiteY4" fmla="*/ 727758 h 727758"/>
              <a:gd name="connsiteX0" fmla="*/ 0 w 7162753"/>
              <a:gd name="connsiteY0" fmla="*/ 727758 h 727758"/>
              <a:gd name="connsiteX1" fmla="*/ 7162629 w 7162753"/>
              <a:gd name="connsiteY1" fmla="*/ 32 h 727758"/>
              <a:gd name="connsiteX2" fmla="*/ 7160369 w 7162753"/>
              <a:gd name="connsiteY2" fmla="*/ 189113 h 727758"/>
              <a:gd name="connsiteX3" fmla="*/ 214587 w 7162753"/>
              <a:gd name="connsiteY3" fmla="*/ 727639 h 727758"/>
              <a:gd name="connsiteX4" fmla="*/ 0 w 7162753"/>
              <a:gd name="connsiteY4" fmla="*/ 727758 h 727758"/>
              <a:gd name="connsiteX0" fmla="*/ 0 w 7162753"/>
              <a:gd name="connsiteY0" fmla="*/ 727758 h 737367"/>
              <a:gd name="connsiteX1" fmla="*/ 7162629 w 7162753"/>
              <a:gd name="connsiteY1" fmla="*/ 32 h 737367"/>
              <a:gd name="connsiteX2" fmla="*/ 7160369 w 7162753"/>
              <a:gd name="connsiteY2" fmla="*/ 189113 h 737367"/>
              <a:gd name="connsiteX3" fmla="*/ 204860 w 7162753"/>
              <a:gd name="connsiteY3" fmla="*/ 737367 h 737367"/>
              <a:gd name="connsiteX4" fmla="*/ 0 w 7162753"/>
              <a:gd name="connsiteY4" fmla="*/ 727758 h 737367"/>
              <a:gd name="connsiteX0" fmla="*/ 0 w 7177345"/>
              <a:gd name="connsiteY0" fmla="*/ 732622 h 737367"/>
              <a:gd name="connsiteX1" fmla="*/ 7177221 w 7177345"/>
              <a:gd name="connsiteY1" fmla="*/ 32 h 737367"/>
              <a:gd name="connsiteX2" fmla="*/ 7174961 w 7177345"/>
              <a:gd name="connsiteY2" fmla="*/ 189113 h 737367"/>
              <a:gd name="connsiteX3" fmla="*/ 219452 w 7177345"/>
              <a:gd name="connsiteY3" fmla="*/ 737367 h 737367"/>
              <a:gd name="connsiteX4" fmla="*/ 0 w 7177345"/>
              <a:gd name="connsiteY4" fmla="*/ 732622 h 737367"/>
              <a:gd name="connsiteX0" fmla="*/ 0 w 7174961"/>
              <a:gd name="connsiteY0" fmla="*/ 732622 h 737367"/>
              <a:gd name="connsiteX1" fmla="*/ 7172458 w 7174961"/>
              <a:gd name="connsiteY1" fmla="*/ 32 h 737367"/>
              <a:gd name="connsiteX2" fmla="*/ 7174961 w 7174961"/>
              <a:gd name="connsiteY2" fmla="*/ 189113 h 737367"/>
              <a:gd name="connsiteX3" fmla="*/ 219452 w 7174961"/>
              <a:gd name="connsiteY3" fmla="*/ 737367 h 737367"/>
              <a:gd name="connsiteX4" fmla="*/ 0 w 7174961"/>
              <a:gd name="connsiteY4" fmla="*/ 732622 h 737367"/>
              <a:gd name="connsiteX0" fmla="*/ 0 w 7174961"/>
              <a:gd name="connsiteY0" fmla="*/ 733162 h 737907"/>
              <a:gd name="connsiteX1" fmla="*/ 7172458 w 7174961"/>
              <a:gd name="connsiteY1" fmla="*/ 572 h 737907"/>
              <a:gd name="connsiteX2" fmla="*/ 7174961 w 7174961"/>
              <a:gd name="connsiteY2" fmla="*/ 189653 h 737907"/>
              <a:gd name="connsiteX3" fmla="*/ 219452 w 7174961"/>
              <a:gd name="connsiteY3" fmla="*/ 737907 h 737907"/>
              <a:gd name="connsiteX4" fmla="*/ 0 w 7174961"/>
              <a:gd name="connsiteY4" fmla="*/ 733162 h 737907"/>
              <a:gd name="connsiteX0" fmla="*/ 0 w 7174961"/>
              <a:gd name="connsiteY0" fmla="*/ 733162 h 737907"/>
              <a:gd name="connsiteX1" fmla="*/ 7172458 w 7174961"/>
              <a:gd name="connsiteY1" fmla="*/ 572 h 737907"/>
              <a:gd name="connsiteX2" fmla="*/ 7174961 w 7174961"/>
              <a:gd name="connsiteY2" fmla="*/ 189653 h 737907"/>
              <a:gd name="connsiteX3" fmla="*/ 219452 w 7174961"/>
              <a:gd name="connsiteY3" fmla="*/ 737907 h 737907"/>
              <a:gd name="connsiteX4" fmla="*/ 0 w 7174961"/>
              <a:gd name="connsiteY4" fmla="*/ 733162 h 73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4961" h="737907">
                <a:moveTo>
                  <a:pt x="0" y="733162"/>
                </a:moveTo>
                <a:cubicBezTo>
                  <a:pt x="1095952" y="416492"/>
                  <a:pt x="4100538" y="-17945"/>
                  <a:pt x="7172458" y="572"/>
                </a:cubicBezTo>
                <a:cubicBezTo>
                  <a:pt x="7173326" y="58735"/>
                  <a:pt x="7174093" y="131490"/>
                  <a:pt x="7174961" y="189653"/>
                </a:cubicBezTo>
                <a:cubicBezTo>
                  <a:pt x="4459043" y="174203"/>
                  <a:pt x="1878094" y="368305"/>
                  <a:pt x="219452" y="737907"/>
                </a:cubicBezTo>
                <a:lnTo>
                  <a:pt x="0" y="733162"/>
                </a:lnTo>
                <a:close/>
              </a:path>
            </a:pathLst>
          </a:custGeom>
          <a:gradFill>
            <a:gsLst>
              <a:gs pos="100000">
                <a:schemeClr val="accent1">
                  <a:lumMod val="60000"/>
                  <a:lumOff val="40000"/>
                </a:schemeClr>
              </a:gs>
              <a:gs pos="0">
                <a:schemeClr val="accent1">
                  <a:lumMod val="78000"/>
                  <a:lumOff val="2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green_swoosh1"/>
          <p:cNvSpPr/>
          <p:nvPr userDrawn="1"/>
        </p:nvSpPr>
        <p:spPr>
          <a:xfrm>
            <a:off x="-27588" y="-76200"/>
            <a:ext cx="6526179" cy="1294930"/>
          </a:xfrm>
          <a:custGeom>
            <a:avLst/>
            <a:gdLst>
              <a:gd name="connsiteX0" fmla="*/ 0 w 8534400"/>
              <a:gd name="connsiteY0" fmla="*/ 0 h 304800"/>
              <a:gd name="connsiteX1" fmla="*/ 8534400 w 8534400"/>
              <a:gd name="connsiteY1" fmla="*/ 0 h 304800"/>
              <a:gd name="connsiteX2" fmla="*/ 8534400 w 8534400"/>
              <a:gd name="connsiteY2" fmla="*/ 304800 h 304800"/>
              <a:gd name="connsiteX3" fmla="*/ 0 w 8534400"/>
              <a:gd name="connsiteY3" fmla="*/ 304800 h 304800"/>
              <a:gd name="connsiteX4" fmla="*/ 0 w 8534400"/>
              <a:gd name="connsiteY4" fmla="*/ 0 h 304800"/>
              <a:gd name="connsiteX0" fmla="*/ 0 w 8553450"/>
              <a:gd name="connsiteY0" fmla="*/ 0 h 581025"/>
              <a:gd name="connsiteX1" fmla="*/ 8553450 w 8553450"/>
              <a:gd name="connsiteY1" fmla="*/ 276225 h 581025"/>
              <a:gd name="connsiteX2" fmla="*/ 8553450 w 8553450"/>
              <a:gd name="connsiteY2" fmla="*/ 581025 h 581025"/>
              <a:gd name="connsiteX3" fmla="*/ 19050 w 8553450"/>
              <a:gd name="connsiteY3" fmla="*/ 581025 h 581025"/>
              <a:gd name="connsiteX4" fmla="*/ 0 w 8553450"/>
              <a:gd name="connsiteY4" fmla="*/ 0 h 581025"/>
              <a:gd name="connsiteX0" fmla="*/ 0 w 9886950"/>
              <a:gd name="connsiteY0" fmla="*/ 0 h 581025"/>
              <a:gd name="connsiteX1" fmla="*/ 9886950 w 9886950"/>
              <a:gd name="connsiteY1" fmla="*/ 304800 h 581025"/>
              <a:gd name="connsiteX2" fmla="*/ 8553450 w 9886950"/>
              <a:gd name="connsiteY2" fmla="*/ 581025 h 581025"/>
              <a:gd name="connsiteX3" fmla="*/ 19050 w 9886950"/>
              <a:gd name="connsiteY3" fmla="*/ 581025 h 581025"/>
              <a:gd name="connsiteX4" fmla="*/ 0 w 9886950"/>
              <a:gd name="connsiteY4" fmla="*/ 0 h 581025"/>
              <a:gd name="connsiteX0" fmla="*/ 0 w 9886950"/>
              <a:gd name="connsiteY0" fmla="*/ 0 h 581025"/>
              <a:gd name="connsiteX1" fmla="*/ 9886950 w 9886950"/>
              <a:gd name="connsiteY1" fmla="*/ 304800 h 581025"/>
              <a:gd name="connsiteX2" fmla="*/ 9858375 w 9886950"/>
              <a:gd name="connsiteY2" fmla="*/ 447675 h 581025"/>
              <a:gd name="connsiteX3" fmla="*/ 19050 w 9886950"/>
              <a:gd name="connsiteY3" fmla="*/ 581025 h 581025"/>
              <a:gd name="connsiteX4" fmla="*/ 0 w 9886950"/>
              <a:gd name="connsiteY4" fmla="*/ 0 h 581025"/>
              <a:gd name="connsiteX0" fmla="*/ 9525 w 9896475"/>
              <a:gd name="connsiteY0" fmla="*/ 0 h 447675"/>
              <a:gd name="connsiteX1" fmla="*/ 9896475 w 9896475"/>
              <a:gd name="connsiteY1" fmla="*/ 304800 h 447675"/>
              <a:gd name="connsiteX2" fmla="*/ 9867900 w 9896475"/>
              <a:gd name="connsiteY2" fmla="*/ 447675 h 447675"/>
              <a:gd name="connsiteX3" fmla="*/ 0 w 9896475"/>
              <a:gd name="connsiteY3" fmla="*/ 200025 h 447675"/>
              <a:gd name="connsiteX4" fmla="*/ 9525 w 9896475"/>
              <a:gd name="connsiteY4" fmla="*/ 0 h 447675"/>
              <a:gd name="connsiteX0" fmla="*/ 9525 w 9896475"/>
              <a:gd name="connsiteY0" fmla="*/ 0 h 447675"/>
              <a:gd name="connsiteX1" fmla="*/ 9896475 w 9896475"/>
              <a:gd name="connsiteY1" fmla="*/ 304800 h 447675"/>
              <a:gd name="connsiteX2" fmla="*/ 9867900 w 9896475"/>
              <a:gd name="connsiteY2" fmla="*/ 447675 h 447675"/>
              <a:gd name="connsiteX3" fmla="*/ 0 w 9896475"/>
              <a:gd name="connsiteY3" fmla="*/ 285750 h 447675"/>
              <a:gd name="connsiteX4" fmla="*/ 9525 w 9896475"/>
              <a:gd name="connsiteY4" fmla="*/ 0 h 447675"/>
              <a:gd name="connsiteX0" fmla="*/ 9525 w 9896475"/>
              <a:gd name="connsiteY0" fmla="*/ 0 h 862335"/>
              <a:gd name="connsiteX1" fmla="*/ 9896475 w 9896475"/>
              <a:gd name="connsiteY1" fmla="*/ 304800 h 862335"/>
              <a:gd name="connsiteX2" fmla="*/ 9867900 w 9896475"/>
              <a:gd name="connsiteY2" fmla="*/ 447675 h 862335"/>
              <a:gd name="connsiteX3" fmla="*/ 0 w 9896475"/>
              <a:gd name="connsiteY3" fmla="*/ 285750 h 862335"/>
              <a:gd name="connsiteX4" fmla="*/ 9525 w 9896475"/>
              <a:gd name="connsiteY4" fmla="*/ 0 h 862335"/>
              <a:gd name="connsiteX0" fmla="*/ 9525 w 9896475"/>
              <a:gd name="connsiteY0" fmla="*/ 0 h 1438275"/>
              <a:gd name="connsiteX1" fmla="*/ 9896475 w 9896475"/>
              <a:gd name="connsiteY1" fmla="*/ 304800 h 1438275"/>
              <a:gd name="connsiteX2" fmla="*/ 9744075 w 9896475"/>
              <a:gd name="connsiteY2" fmla="*/ 1438275 h 1438275"/>
              <a:gd name="connsiteX3" fmla="*/ 0 w 9896475"/>
              <a:gd name="connsiteY3" fmla="*/ 285750 h 1438275"/>
              <a:gd name="connsiteX4" fmla="*/ 9525 w 9896475"/>
              <a:gd name="connsiteY4" fmla="*/ 0 h 1438275"/>
              <a:gd name="connsiteX0" fmla="*/ 9525 w 9744075"/>
              <a:gd name="connsiteY0" fmla="*/ 0 h 1438275"/>
              <a:gd name="connsiteX1" fmla="*/ 9734550 w 9744075"/>
              <a:gd name="connsiteY1" fmla="*/ 1304925 h 1438275"/>
              <a:gd name="connsiteX2" fmla="*/ 9744075 w 9744075"/>
              <a:gd name="connsiteY2" fmla="*/ 1438275 h 1438275"/>
              <a:gd name="connsiteX3" fmla="*/ 0 w 9744075"/>
              <a:gd name="connsiteY3" fmla="*/ 285750 h 1438275"/>
              <a:gd name="connsiteX4" fmla="*/ 9525 w 9744075"/>
              <a:gd name="connsiteY4" fmla="*/ 0 h 1438275"/>
              <a:gd name="connsiteX0" fmla="*/ 9525 w 9744075"/>
              <a:gd name="connsiteY0" fmla="*/ 0 h 1438275"/>
              <a:gd name="connsiteX1" fmla="*/ 9734550 w 9744075"/>
              <a:gd name="connsiteY1" fmla="*/ 1304925 h 1438275"/>
              <a:gd name="connsiteX2" fmla="*/ 9744075 w 9744075"/>
              <a:gd name="connsiteY2" fmla="*/ 1438275 h 1438275"/>
              <a:gd name="connsiteX3" fmla="*/ 0 w 9744075"/>
              <a:gd name="connsiteY3" fmla="*/ 285750 h 1438275"/>
              <a:gd name="connsiteX4" fmla="*/ 9525 w 9744075"/>
              <a:gd name="connsiteY4" fmla="*/ 0 h 1438275"/>
              <a:gd name="connsiteX0" fmla="*/ 9525 w 9744075"/>
              <a:gd name="connsiteY0" fmla="*/ 0 h 1438275"/>
              <a:gd name="connsiteX1" fmla="*/ 9734550 w 9744075"/>
              <a:gd name="connsiteY1" fmla="*/ 1304925 h 1438275"/>
              <a:gd name="connsiteX2" fmla="*/ 9744075 w 9744075"/>
              <a:gd name="connsiteY2" fmla="*/ 1438275 h 1438275"/>
              <a:gd name="connsiteX3" fmla="*/ 0 w 9744075"/>
              <a:gd name="connsiteY3" fmla="*/ 285750 h 1438275"/>
              <a:gd name="connsiteX4" fmla="*/ 9525 w 9744075"/>
              <a:gd name="connsiteY4" fmla="*/ 0 h 1438275"/>
              <a:gd name="connsiteX0" fmla="*/ 9525 w 9744075"/>
              <a:gd name="connsiteY0" fmla="*/ 0 h 1438275"/>
              <a:gd name="connsiteX1" fmla="*/ 9734550 w 9744075"/>
              <a:gd name="connsiteY1" fmla="*/ 1304925 h 1438275"/>
              <a:gd name="connsiteX2" fmla="*/ 9744075 w 9744075"/>
              <a:gd name="connsiteY2" fmla="*/ 1438275 h 1438275"/>
              <a:gd name="connsiteX3" fmla="*/ 0 w 9744075"/>
              <a:gd name="connsiteY3" fmla="*/ 285750 h 1438275"/>
              <a:gd name="connsiteX4" fmla="*/ 9525 w 9744075"/>
              <a:gd name="connsiteY4" fmla="*/ 0 h 1438275"/>
              <a:gd name="connsiteX0" fmla="*/ 9525 w 9744075"/>
              <a:gd name="connsiteY0" fmla="*/ 0 h 1438275"/>
              <a:gd name="connsiteX1" fmla="*/ 9734550 w 9744075"/>
              <a:gd name="connsiteY1" fmla="*/ 1304925 h 1438275"/>
              <a:gd name="connsiteX2" fmla="*/ 9744075 w 9744075"/>
              <a:gd name="connsiteY2" fmla="*/ 1438275 h 1438275"/>
              <a:gd name="connsiteX3" fmla="*/ 0 w 9744075"/>
              <a:gd name="connsiteY3" fmla="*/ 219075 h 1438275"/>
              <a:gd name="connsiteX4" fmla="*/ 9525 w 9744075"/>
              <a:gd name="connsiteY4" fmla="*/ 0 h 1438275"/>
              <a:gd name="connsiteX0" fmla="*/ 38100 w 9744075"/>
              <a:gd name="connsiteY0" fmla="*/ 0 h 1457325"/>
              <a:gd name="connsiteX1" fmla="*/ 9734550 w 9744075"/>
              <a:gd name="connsiteY1" fmla="*/ 1323975 h 1457325"/>
              <a:gd name="connsiteX2" fmla="*/ 9744075 w 9744075"/>
              <a:gd name="connsiteY2" fmla="*/ 1457325 h 1457325"/>
              <a:gd name="connsiteX3" fmla="*/ 0 w 9744075"/>
              <a:gd name="connsiteY3" fmla="*/ 238125 h 1457325"/>
              <a:gd name="connsiteX4" fmla="*/ 38100 w 9744075"/>
              <a:gd name="connsiteY4" fmla="*/ 0 h 1457325"/>
              <a:gd name="connsiteX0" fmla="*/ 0 w 9705975"/>
              <a:gd name="connsiteY0" fmla="*/ 0 h 1457325"/>
              <a:gd name="connsiteX1" fmla="*/ 9696450 w 9705975"/>
              <a:gd name="connsiteY1" fmla="*/ 1323975 h 1457325"/>
              <a:gd name="connsiteX2" fmla="*/ 9705975 w 9705975"/>
              <a:gd name="connsiteY2" fmla="*/ 1457325 h 1457325"/>
              <a:gd name="connsiteX3" fmla="*/ 490538 w 9705975"/>
              <a:gd name="connsiteY3" fmla="*/ 376237 h 1457325"/>
              <a:gd name="connsiteX4" fmla="*/ 0 w 9705975"/>
              <a:gd name="connsiteY4" fmla="*/ 0 h 1457325"/>
              <a:gd name="connsiteX0" fmla="*/ 0 w 9220200"/>
              <a:gd name="connsiteY0" fmla="*/ 0 h 1333500"/>
              <a:gd name="connsiteX1" fmla="*/ 9210675 w 9220200"/>
              <a:gd name="connsiteY1" fmla="*/ 1200150 h 1333500"/>
              <a:gd name="connsiteX2" fmla="*/ 9220200 w 9220200"/>
              <a:gd name="connsiteY2" fmla="*/ 1333500 h 1333500"/>
              <a:gd name="connsiteX3" fmla="*/ 4763 w 9220200"/>
              <a:gd name="connsiteY3" fmla="*/ 252412 h 1333500"/>
              <a:gd name="connsiteX4" fmla="*/ 0 w 9220200"/>
              <a:gd name="connsiteY4" fmla="*/ 0 h 1333500"/>
              <a:gd name="connsiteX0" fmla="*/ 0 w 9220200"/>
              <a:gd name="connsiteY0" fmla="*/ 0 h 1333500"/>
              <a:gd name="connsiteX1" fmla="*/ 9210675 w 9220200"/>
              <a:gd name="connsiteY1" fmla="*/ 1200150 h 1333500"/>
              <a:gd name="connsiteX2" fmla="*/ 9220200 w 9220200"/>
              <a:gd name="connsiteY2" fmla="*/ 1333500 h 1333500"/>
              <a:gd name="connsiteX3" fmla="*/ 4763 w 9220200"/>
              <a:gd name="connsiteY3" fmla="*/ 252412 h 1333500"/>
              <a:gd name="connsiteX4" fmla="*/ 0 w 9220200"/>
              <a:gd name="connsiteY4" fmla="*/ 0 h 1333500"/>
              <a:gd name="connsiteX0" fmla="*/ 0 w 9220200"/>
              <a:gd name="connsiteY0" fmla="*/ 0 h 1333500"/>
              <a:gd name="connsiteX1" fmla="*/ 5795963 w 9220200"/>
              <a:gd name="connsiteY1" fmla="*/ 1138238 h 1333500"/>
              <a:gd name="connsiteX2" fmla="*/ 9220200 w 9220200"/>
              <a:gd name="connsiteY2" fmla="*/ 1333500 h 1333500"/>
              <a:gd name="connsiteX3" fmla="*/ 4763 w 9220200"/>
              <a:gd name="connsiteY3" fmla="*/ 252412 h 1333500"/>
              <a:gd name="connsiteX4" fmla="*/ 0 w 9220200"/>
              <a:gd name="connsiteY4" fmla="*/ 0 h 1333500"/>
              <a:gd name="connsiteX0" fmla="*/ 0 w 9220200"/>
              <a:gd name="connsiteY0" fmla="*/ 0 h 1333500"/>
              <a:gd name="connsiteX1" fmla="*/ 5795963 w 9220200"/>
              <a:gd name="connsiteY1" fmla="*/ 1138238 h 1333500"/>
              <a:gd name="connsiteX2" fmla="*/ 9220200 w 9220200"/>
              <a:gd name="connsiteY2" fmla="*/ 1333500 h 1333500"/>
              <a:gd name="connsiteX3" fmla="*/ 4763 w 9220200"/>
              <a:gd name="connsiteY3" fmla="*/ 252412 h 1333500"/>
              <a:gd name="connsiteX4" fmla="*/ 0 w 9220200"/>
              <a:gd name="connsiteY4" fmla="*/ 0 h 1333500"/>
              <a:gd name="connsiteX0" fmla="*/ 0 w 5795963"/>
              <a:gd name="connsiteY0" fmla="*/ 0 h 1164315"/>
              <a:gd name="connsiteX1" fmla="*/ 5795963 w 5795963"/>
              <a:gd name="connsiteY1" fmla="*/ 1138238 h 1164315"/>
              <a:gd name="connsiteX2" fmla="*/ 5238750 w 5795963"/>
              <a:gd name="connsiteY2" fmla="*/ 1147763 h 1164315"/>
              <a:gd name="connsiteX3" fmla="*/ 4763 w 5795963"/>
              <a:gd name="connsiteY3" fmla="*/ 252412 h 1164315"/>
              <a:gd name="connsiteX4" fmla="*/ 0 w 5795963"/>
              <a:gd name="connsiteY4" fmla="*/ 0 h 1164315"/>
              <a:gd name="connsiteX0" fmla="*/ 0 w 5795963"/>
              <a:gd name="connsiteY0" fmla="*/ 0 h 1162204"/>
              <a:gd name="connsiteX1" fmla="*/ 5795963 w 5795963"/>
              <a:gd name="connsiteY1" fmla="*/ 1138238 h 1162204"/>
              <a:gd name="connsiteX2" fmla="*/ 5238750 w 5795963"/>
              <a:gd name="connsiteY2" fmla="*/ 1147763 h 1162204"/>
              <a:gd name="connsiteX3" fmla="*/ 4763 w 5795963"/>
              <a:gd name="connsiteY3" fmla="*/ 252412 h 1162204"/>
              <a:gd name="connsiteX4" fmla="*/ 0 w 5795963"/>
              <a:gd name="connsiteY4" fmla="*/ 0 h 1162204"/>
              <a:gd name="connsiteX0" fmla="*/ 0 w 5795963"/>
              <a:gd name="connsiteY0" fmla="*/ 0 h 1147763"/>
              <a:gd name="connsiteX1" fmla="*/ 5795963 w 5795963"/>
              <a:gd name="connsiteY1" fmla="*/ 1138238 h 1147763"/>
              <a:gd name="connsiteX2" fmla="*/ 5238750 w 5795963"/>
              <a:gd name="connsiteY2" fmla="*/ 1147763 h 1147763"/>
              <a:gd name="connsiteX3" fmla="*/ 4763 w 5795963"/>
              <a:gd name="connsiteY3" fmla="*/ 252412 h 1147763"/>
              <a:gd name="connsiteX4" fmla="*/ 0 w 5795963"/>
              <a:gd name="connsiteY4" fmla="*/ 0 h 1147763"/>
              <a:gd name="connsiteX0" fmla="*/ 0 w 5795963"/>
              <a:gd name="connsiteY0" fmla="*/ 0 h 1147763"/>
              <a:gd name="connsiteX1" fmla="*/ 5795963 w 5795963"/>
              <a:gd name="connsiteY1" fmla="*/ 1138238 h 1147763"/>
              <a:gd name="connsiteX2" fmla="*/ 5238750 w 5795963"/>
              <a:gd name="connsiteY2" fmla="*/ 1147763 h 1147763"/>
              <a:gd name="connsiteX3" fmla="*/ 4763 w 5795963"/>
              <a:gd name="connsiteY3" fmla="*/ 252412 h 1147763"/>
              <a:gd name="connsiteX4" fmla="*/ 0 w 5795963"/>
              <a:gd name="connsiteY4" fmla="*/ 0 h 1147763"/>
              <a:gd name="connsiteX0" fmla="*/ 0 w 5795963"/>
              <a:gd name="connsiteY0" fmla="*/ 0 h 1147763"/>
              <a:gd name="connsiteX1" fmla="*/ 5795963 w 5795963"/>
              <a:gd name="connsiteY1" fmla="*/ 1138238 h 1147763"/>
              <a:gd name="connsiteX2" fmla="*/ 5238750 w 5795963"/>
              <a:gd name="connsiteY2" fmla="*/ 1147763 h 1147763"/>
              <a:gd name="connsiteX3" fmla="*/ 4763 w 5795963"/>
              <a:gd name="connsiteY3" fmla="*/ 252412 h 1147763"/>
              <a:gd name="connsiteX4" fmla="*/ 0 w 5795963"/>
              <a:gd name="connsiteY4" fmla="*/ 0 h 1147763"/>
              <a:gd name="connsiteX0" fmla="*/ 0 w 5795963"/>
              <a:gd name="connsiteY0" fmla="*/ 0 h 1147763"/>
              <a:gd name="connsiteX1" fmla="*/ 5795963 w 5795963"/>
              <a:gd name="connsiteY1" fmla="*/ 1138238 h 1147763"/>
              <a:gd name="connsiteX2" fmla="*/ 5238750 w 5795963"/>
              <a:gd name="connsiteY2" fmla="*/ 1147763 h 1147763"/>
              <a:gd name="connsiteX3" fmla="*/ 4763 w 5795963"/>
              <a:gd name="connsiteY3" fmla="*/ 252412 h 1147763"/>
              <a:gd name="connsiteX4" fmla="*/ 0 w 5795963"/>
              <a:gd name="connsiteY4" fmla="*/ 0 h 1147763"/>
              <a:gd name="connsiteX0" fmla="*/ 0 w 5691188"/>
              <a:gd name="connsiteY0" fmla="*/ 0 h 1147763"/>
              <a:gd name="connsiteX1" fmla="*/ 5691188 w 5691188"/>
              <a:gd name="connsiteY1" fmla="*/ 1138238 h 1147763"/>
              <a:gd name="connsiteX2" fmla="*/ 5238750 w 5691188"/>
              <a:gd name="connsiteY2" fmla="*/ 1147763 h 1147763"/>
              <a:gd name="connsiteX3" fmla="*/ 4763 w 5691188"/>
              <a:gd name="connsiteY3" fmla="*/ 252412 h 1147763"/>
              <a:gd name="connsiteX4" fmla="*/ 0 w 5691188"/>
              <a:gd name="connsiteY4" fmla="*/ 0 h 1147763"/>
              <a:gd name="connsiteX0" fmla="*/ 0 w 5698331"/>
              <a:gd name="connsiteY0" fmla="*/ 0 h 1150144"/>
              <a:gd name="connsiteX1" fmla="*/ 5698331 w 5698331"/>
              <a:gd name="connsiteY1" fmla="*/ 1150144 h 1150144"/>
              <a:gd name="connsiteX2" fmla="*/ 5238750 w 5698331"/>
              <a:gd name="connsiteY2" fmla="*/ 1147763 h 1150144"/>
              <a:gd name="connsiteX3" fmla="*/ 4763 w 5698331"/>
              <a:gd name="connsiteY3" fmla="*/ 252412 h 1150144"/>
              <a:gd name="connsiteX4" fmla="*/ 0 w 5698331"/>
              <a:gd name="connsiteY4" fmla="*/ 0 h 1150144"/>
              <a:gd name="connsiteX0" fmla="*/ 0 w 5895975"/>
              <a:gd name="connsiteY0" fmla="*/ 0 h 1154906"/>
              <a:gd name="connsiteX1" fmla="*/ 5895975 w 5895975"/>
              <a:gd name="connsiteY1" fmla="*/ 1154906 h 1154906"/>
              <a:gd name="connsiteX2" fmla="*/ 5238750 w 5895975"/>
              <a:gd name="connsiteY2" fmla="*/ 1147763 h 1154906"/>
              <a:gd name="connsiteX3" fmla="*/ 4763 w 5895975"/>
              <a:gd name="connsiteY3" fmla="*/ 252412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4763 w 5895975"/>
              <a:gd name="connsiteY3" fmla="*/ 252412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4763 w 5895975"/>
              <a:gd name="connsiteY3" fmla="*/ 252412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4763 w 5895975"/>
              <a:gd name="connsiteY3" fmla="*/ 252412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4763 w 5895975"/>
              <a:gd name="connsiteY3" fmla="*/ 217906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4763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54646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895975"/>
              <a:gd name="connsiteY0" fmla="*/ 0 h 1154906"/>
              <a:gd name="connsiteX1" fmla="*/ 5895975 w 5895975"/>
              <a:gd name="connsiteY1" fmla="*/ 1154906 h 1154906"/>
              <a:gd name="connsiteX2" fmla="*/ 5238750 w 5895975"/>
              <a:gd name="connsiteY2" fmla="*/ 1147763 h 1154906"/>
              <a:gd name="connsiteX3" fmla="*/ 10514 w 5895975"/>
              <a:gd name="connsiteY3" fmla="*/ 189151 h 1154906"/>
              <a:gd name="connsiteX4" fmla="*/ 0 w 5895975"/>
              <a:gd name="connsiteY4" fmla="*/ 0 h 1154906"/>
              <a:gd name="connsiteX0" fmla="*/ 0 w 5913227"/>
              <a:gd name="connsiteY0" fmla="*/ 0 h 1149155"/>
              <a:gd name="connsiteX1" fmla="*/ 5913227 w 5913227"/>
              <a:gd name="connsiteY1" fmla="*/ 1149155 h 1149155"/>
              <a:gd name="connsiteX2" fmla="*/ 5256002 w 5913227"/>
              <a:gd name="connsiteY2" fmla="*/ 1142012 h 1149155"/>
              <a:gd name="connsiteX3" fmla="*/ 27766 w 5913227"/>
              <a:gd name="connsiteY3" fmla="*/ 183400 h 1149155"/>
              <a:gd name="connsiteX4" fmla="*/ 0 w 5913227"/>
              <a:gd name="connsiteY4" fmla="*/ 0 h 1149155"/>
              <a:gd name="connsiteX0" fmla="*/ 0 w 5890223"/>
              <a:gd name="connsiteY0" fmla="*/ 0 h 1126151"/>
              <a:gd name="connsiteX1" fmla="*/ 5890223 w 5890223"/>
              <a:gd name="connsiteY1" fmla="*/ 1126151 h 1126151"/>
              <a:gd name="connsiteX2" fmla="*/ 5232998 w 5890223"/>
              <a:gd name="connsiteY2" fmla="*/ 1119008 h 1126151"/>
              <a:gd name="connsiteX3" fmla="*/ 4762 w 5890223"/>
              <a:gd name="connsiteY3" fmla="*/ 160396 h 1126151"/>
              <a:gd name="connsiteX4" fmla="*/ 0 w 5890223"/>
              <a:gd name="connsiteY4" fmla="*/ 0 h 1126151"/>
              <a:gd name="connsiteX0" fmla="*/ 1357 w 5885829"/>
              <a:gd name="connsiteY0" fmla="*/ 0 h 1143404"/>
              <a:gd name="connsiteX1" fmla="*/ 5885829 w 5885829"/>
              <a:gd name="connsiteY1" fmla="*/ 1143404 h 1143404"/>
              <a:gd name="connsiteX2" fmla="*/ 5228604 w 5885829"/>
              <a:gd name="connsiteY2" fmla="*/ 1136261 h 1143404"/>
              <a:gd name="connsiteX3" fmla="*/ 368 w 5885829"/>
              <a:gd name="connsiteY3" fmla="*/ 177649 h 1143404"/>
              <a:gd name="connsiteX4" fmla="*/ 1357 w 5885829"/>
              <a:gd name="connsiteY4" fmla="*/ 0 h 1143404"/>
              <a:gd name="connsiteX0" fmla="*/ 989 w 5885461"/>
              <a:gd name="connsiteY0" fmla="*/ 0 h 1143404"/>
              <a:gd name="connsiteX1" fmla="*/ 5885461 w 5885461"/>
              <a:gd name="connsiteY1" fmla="*/ 1143404 h 1143404"/>
              <a:gd name="connsiteX2" fmla="*/ 5228236 w 5885461"/>
              <a:gd name="connsiteY2" fmla="*/ 1136261 h 1143404"/>
              <a:gd name="connsiteX3" fmla="*/ 0 w 5885461"/>
              <a:gd name="connsiteY3" fmla="*/ 177649 h 1143404"/>
              <a:gd name="connsiteX4" fmla="*/ 989 w 5885461"/>
              <a:gd name="connsiteY4" fmla="*/ 0 h 1143404"/>
              <a:gd name="connsiteX0" fmla="*/ 989 w 5885461"/>
              <a:gd name="connsiteY0" fmla="*/ 0 h 1143404"/>
              <a:gd name="connsiteX1" fmla="*/ 5885461 w 5885461"/>
              <a:gd name="connsiteY1" fmla="*/ 1143404 h 1143404"/>
              <a:gd name="connsiteX2" fmla="*/ 5228236 w 5885461"/>
              <a:gd name="connsiteY2" fmla="*/ 1136261 h 1143404"/>
              <a:gd name="connsiteX3" fmla="*/ 0 w 5885461"/>
              <a:gd name="connsiteY3" fmla="*/ 177649 h 1143404"/>
              <a:gd name="connsiteX4" fmla="*/ 989 w 5885461"/>
              <a:gd name="connsiteY4" fmla="*/ 0 h 1143404"/>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91892 h 1157647"/>
              <a:gd name="connsiteX4" fmla="*/ 989 w 5885461"/>
              <a:gd name="connsiteY4" fmla="*/ 0 h 1157647"/>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91892 h 1157647"/>
              <a:gd name="connsiteX4" fmla="*/ 989 w 5885461"/>
              <a:gd name="connsiteY4" fmla="*/ 0 h 1157647"/>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91892 h 1157647"/>
              <a:gd name="connsiteX4" fmla="*/ 989 w 5885461"/>
              <a:gd name="connsiteY4" fmla="*/ 0 h 1157647"/>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91892 h 1157647"/>
              <a:gd name="connsiteX4" fmla="*/ 989 w 5885461"/>
              <a:gd name="connsiteY4" fmla="*/ 0 h 1157647"/>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91892 h 1157647"/>
              <a:gd name="connsiteX4" fmla="*/ 989 w 5885461"/>
              <a:gd name="connsiteY4" fmla="*/ 0 h 1157647"/>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91892 h 1157647"/>
              <a:gd name="connsiteX4" fmla="*/ 989 w 5885461"/>
              <a:gd name="connsiteY4" fmla="*/ 0 h 1157647"/>
              <a:gd name="connsiteX0" fmla="*/ 989 w 5885461"/>
              <a:gd name="connsiteY0" fmla="*/ 0 h 1157647"/>
              <a:gd name="connsiteX1" fmla="*/ 5885461 w 5885461"/>
              <a:gd name="connsiteY1" fmla="*/ 1157647 h 1157647"/>
              <a:gd name="connsiteX2" fmla="*/ 5228236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88355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88355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88355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88355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57020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57020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57020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57020 w 5885461"/>
              <a:gd name="connsiteY2" fmla="*/ 1150504 h 1157647"/>
              <a:gd name="connsiteX3" fmla="*/ 0 w 5885461"/>
              <a:gd name="connsiteY3" fmla="*/ 183346 h 1157647"/>
              <a:gd name="connsiteX4" fmla="*/ 989 w 5885461"/>
              <a:gd name="connsiteY4" fmla="*/ 0 h 1157647"/>
              <a:gd name="connsiteX0" fmla="*/ 989 w 5885461"/>
              <a:gd name="connsiteY0" fmla="*/ 0 h 1157647"/>
              <a:gd name="connsiteX1" fmla="*/ 5885461 w 5885461"/>
              <a:gd name="connsiteY1" fmla="*/ 1157647 h 1157647"/>
              <a:gd name="connsiteX2" fmla="*/ 5157020 w 5885461"/>
              <a:gd name="connsiteY2" fmla="*/ 1150504 h 1157647"/>
              <a:gd name="connsiteX3" fmla="*/ 0 w 5885461"/>
              <a:gd name="connsiteY3" fmla="*/ 183346 h 1157647"/>
              <a:gd name="connsiteX4" fmla="*/ 989 w 5885461"/>
              <a:gd name="connsiteY4" fmla="*/ 0 h 1157647"/>
              <a:gd name="connsiteX0" fmla="*/ 989 w 5842732"/>
              <a:gd name="connsiteY0" fmla="*/ 0 h 1157647"/>
              <a:gd name="connsiteX1" fmla="*/ 5842732 w 5842732"/>
              <a:gd name="connsiteY1" fmla="*/ 1157647 h 1157647"/>
              <a:gd name="connsiteX2" fmla="*/ 5157020 w 5842732"/>
              <a:gd name="connsiteY2" fmla="*/ 1150504 h 1157647"/>
              <a:gd name="connsiteX3" fmla="*/ 0 w 5842732"/>
              <a:gd name="connsiteY3" fmla="*/ 183346 h 1157647"/>
              <a:gd name="connsiteX4" fmla="*/ 989 w 5842732"/>
              <a:gd name="connsiteY4" fmla="*/ 0 h 1157647"/>
              <a:gd name="connsiteX0" fmla="*/ 989 w 5831338"/>
              <a:gd name="connsiteY0" fmla="*/ 0 h 1154798"/>
              <a:gd name="connsiteX1" fmla="*/ 5831338 w 5831338"/>
              <a:gd name="connsiteY1" fmla="*/ 1154798 h 1154798"/>
              <a:gd name="connsiteX2" fmla="*/ 5157020 w 5831338"/>
              <a:gd name="connsiteY2" fmla="*/ 1150504 h 1154798"/>
              <a:gd name="connsiteX3" fmla="*/ 0 w 5831338"/>
              <a:gd name="connsiteY3" fmla="*/ 183346 h 1154798"/>
              <a:gd name="connsiteX4" fmla="*/ 989 w 5831338"/>
              <a:gd name="connsiteY4" fmla="*/ 0 h 1154798"/>
              <a:gd name="connsiteX0" fmla="*/ 989 w 5819943"/>
              <a:gd name="connsiteY0" fmla="*/ 0 h 1154798"/>
              <a:gd name="connsiteX1" fmla="*/ 5819943 w 5819943"/>
              <a:gd name="connsiteY1" fmla="*/ 1154798 h 1154798"/>
              <a:gd name="connsiteX2" fmla="*/ 5157020 w 5819943"/>
              <a:gd name="connsiteY2" fmla="*/ 1150504 h 1154798"/>
              <a:gd name="connsiteX3" fmla="*/ 0 w 5819943"/>
              <a:gd name="connsiteY3" fmla="*/ 183346 h 1154798"/>
              <a:gd name="connsiteX4" fmla="*/ 989 w 5819943"/>
              <a:gd name="connsiteY4" fmla="*/ 0 h 1154798"/>
              <a:gd name="connsiteX0" fmla="*/ 989 w 5819943"/>
              <a:gd name="connsiteY0" fmla="*/ 0 h 1154798"/>
              <a:gd name="connsiteX1" fmla="*/ 5819943 w 5819943"/>
              <a:gd name="connsiteY1" fmla="*/ 1154798 h 1154798"/>
              <a:gd name="connsiteX2" fmla="*/ 5159868 w 5819943"/>
              <a:gd name="connsiteY2" fmla="*/ 1153352 h 1154798"/>
              <a:gd name="connsiteX3" fmla="*/ 0 w 5819943"/>
              <a:gd name="connsiteY3" fmla="*/ 183346 h 1154798"/>
              <a:gd name="connsiteX4" fmla="*/ 989 w 5819943"/>
              <a:gd name="connsiteY4" fmla="*/ 0 h 1154798"/>
              <a:gd name="connsiteX0" fmla="*/ 989 w 5819943"/>
              <a:gd name="connsiteY0" fmla="*/ 0 h 1154798"/>
              <a:gd name="connsiteX1" fmla="*/ 5819943 w 5819943"/>
              <a:gd name="connsiteY1" fmla="*/ 1154798 h 1154798"/>
              <a:gd name="connsiteX2" fmla="*/ 5159868 w 5819943"/>
              <a:gd name="connsiteY2" fmla="*/ 1153352 h 1154798"/>
              <a:gd name="connsiteX3" fmla="*/ 0 w 5819943"/>
              <a:gd name="connsiteY3" fmla="*/ 197937 h 1154798"/>
              <a:gd name="connsiteX4" fmla="*/ 989 w 5819943"/>
              <a:gd name="connsiteY4" fmla="*/ 0 h 1154798"/>
              <a:gd name="connsiteX0" fmla="*/ 989 w 5819943"/>
              <a:gd name="connsiteY0" fmla="*/ 0 h 1154798"/>
              <a:gd name="connsiteX1" fmla="*/ 5819943 w 5819943"/>
              <a:gd name="connsiteY1" fmla="*/ 1154798 h 1154798"/>
              <a:gd name="connsiteX2" fmla="*/ 5159868 w 5819943"/>
              <a:gd name="connsiteY2" fmla="*/ 1153352 h 1154798"/>
              <a:gd name="connsiteX3" fmla="*/ 0 w 5819943"/>
              <a:gd name="connsiteY3" fmla="*/ 197937 h 1154798"/>
              <a:gd name="connsiteX4" fmla="*/ 989 w 5819943"/>
              <a:gd name="connsiteY4" fmla="*/ 0 h 1154798"/>
              <a:gd name="connsiteX0" fmla="*/ 989 w 5819943"/>
              <a:gd name="connsiteY0" fmla="*/ 0 h 1154798"/>
              <a:gd name="connsiteX1" fmla="*/ 5819943 w 5819943"/>
              <a:gd name="connsiteY1" fmla="*/ 1154798 h 1154798"/>
              <a:gd name="connsiteX2" fmla="*/ 5159868 w 5819943"/>
              <a:gd name="connsiteY2" fmla="*/ 1153352 h 1154798"/>
              <a:gd name="connsiteX3" fmla="*/ 0 w 5819943"/>
              <a:gd name="connsiteY3" fmla="*/ 197937 h 1154798"/>
              <a:gd name="connsiteX4" fmla="*/ 989 w 5819943"/>
              <a:gd name="connsiteY4" fmla="*/ 0 h 1154798"/>
              <a:gd name="connsiteX0" fmla="*/ 989 w 5819943"/>
              <a:gd name="connsiteY0" fmla="*/ 0 h 1154798"/>
              <a:gd name="connsiteX1" fmla="*/ 5819943 w 5819943"/>
              <a:gd name="connsiteY1" fmla="*/ 1154798 h 1154798"/>
              <a:gd name="connsiteX2" fmla="*/ 5159868 w 5819943"/>
              <a:gd name="connsiteY2" fmla="*/ 1153352 h 1154798"/>
              <a:gd name="connsiteX3" fmla="*/ 0 w 5819943"/>
              <a:gd name="connsiteY3" fmla="*/ 197937 h 1154798"/>
              <a:gd name="connsiteX4" fmla="*/ 989 w 5819943"/>
              <a:gd name="connsiteY4" fmla="*/ 0 h 1154798"/>
              <a:gd name="connsiteX0" fmla="*/ 989 w 5819943"/>
              <a:gd name="connsiteY0" fmla="*/ 0 h 1154798"/>
              <a:gd name="connsiteX1" fmla="*/ 5819943 w 5819943"/>
              <a:gd name="connsiteY1" fmla="*/ 1154798 h 1154798"/>
              <a:gd name="connsiteX2" fmla="*/ 5159868 w 5819943"/>
              <a:gd name="connsiteY2" fmla="*/ 1153352 h 1154798"/>
              <a:gd name="connsiteX3" fmla="*/ 0 w 5819943"/>
              <a:gd name="connsiteY3" fmla="*/ 197937 h 1154798"/>
              <a:gd name="connsiteX4" fmla="*/ 989 w 5819943"/>
              <a:gd name="connsiteY4" fmla="*/ 0 h 1154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9943" h="1154798">
                <a:moveTo>
                  <a:pt x="989" y="0"/>
                </a:moveTo>
                <a:cubicBezTo>
                  <a:pt x="2425034" y="671326"/>
                  <a:pt x="4501286" y="1016249"/>
                  <a:pt x="5819943" y="1154798"/>
                </a:cubicBezTo>
                <a:lnTo>
                  <a:pt x="5159868" y="1153352"/>
                </a:lnTo>
                <a:cubicBezTo>
                  <a:pt x="4499847" y="1078683"/>
                  <a:pt x="3114884" y="951014"/>
                  <a:pt x="0" y="197937"/>
                </a:cubicBezTo>
                <a:cubicBezTo>
                  <a:pt x="1260" y="108103"/>
                  <a:pt x="-272" y="84137"/>
                  <a:pt x="989" y="0"/>
                </a:cubicBezTo>
                <a:close/>
              </a:path>
            </a:pathLst>
          </a:custGeom>
          <a:gradFill>
            <a:gsLst>
              <a:gs pos="100000">
                <a:schemeClr val="accent1">
                  <a:lumMod val="65000"/>
                  <a:lumOff val="35000"/>
                </a:schemeClr>
              </a:gs>
              <a:gs pos="0">
                <a:schemeClr val="accent1">
                  <a:lumMod val="78000"/>
                  <a:lumOff val="22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295400" y="1266825"/>
            <a:ext cx="6400800" cy="685800"/>
          </a:xfrm>
        </p:spPr>
        <p:txBody>
          <a:bodyPr>
            <a:norm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0" y="104775"/>
            <a:ext cx="7543800" cy="933450"/>
          </a:xfrm>
        </p:spPr>
        <p:txBody>
          <a:bodyPr anchor="b">
            <a:noAutofit/>
          </a:bodyPr>
          <a:lstStyle>
            <a:lvl1pPr algn="ctr">
              <a:defRPr sz="4000">
                <a:solidFill>
                  <a:schemeClr val="tx1"/>
                </a:solidFill>
                <a:effectLst>
                  <a:outerShdw dist="50800" dir="18900000" algn="bl" rotWithShape="0">
                    <a:schemeClr val="bg1">
                      <a:alpha val="40000"/>
                    </a:schemeClr>
                  </a:outerShdw>
                </a:effectLst>
              </a:defRPr>
            </a:lvl1pPr>
          </a:lstStyle>
          <a:p>
            <a:r>
              <a:rPr lang="en-US" dirty="0"/>
              <a:t>Click to edit Master title style</a:t>
            </a:r>
          </a:p>
        </p:txBody>
      </p:sp>
      <p:sp>
        <p:nvSpPr>
          <p:cNvPr id="16" name="sml_top_line"/>
          <p:cNvSpPr/>
          <p:nvPr userDrawn="1"/>
        </p:nvSpPr>
        <p:spPr>
          <a:xfrm>
            <a:off x="0" y="0"/>
            <a:ext cx="9144000" cy="3657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freeway_frenzy_tit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14500"/>
            <a:ext cx="9144000" cy="5143500"/>
          </a:xfrm>
          <a:prstGeom prst="rect">
            <a:avLst/>
          </a:prstGeom>
        </p:spPr>
      </p:pic>
    </p:spTree>
    <p:extLst>
      <p:ext uri="{BB962C8B-B14F-4D97-AF65-F5344CB8AC3E}">
        <p14:creationId xmlns:p14="http://schemas.microsoft.com/office/powerpoint/2010/main" val="31585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300"/>
                                  </p:stCondLst>
                                  <p:childTnLst>
                                    <p:cmd type="call" cmd="playFrom(0.0)">
                                      <p:cBhvr>
                                        <p:cTn id="6" dur="13007" fill="hold"/>
                                        <p:tgtEl>
                                          <p:spTgt spid="19"/>
                                        </p:tgtEl>
                                      </p:cBhvr>
                                    </p:cmd>
                                  </p:childTnLst>
                                </p:cTn>
                              </p:par>
                              <p:par>
                                <p:cTn id="7" presetID="22" presetClass="entr" presetSubtype="2" fill="hold" grpId="0" nodeType="withEffect">
                                  <p:stCondLst>
                                    <p:cond delay="900"/>
                                  </p:stCondLst>
                                  <p:childTnLst>
                                    <p:set>
                                      <p:cBhvr>
                                        <p:cTn id="8" dur="1" fill="hold">
                                          <p:stCondLst>
                                            <p:cond delay="0"/>
                                          </p:stCondLst>
                                        </p:cTn>
                                        <p:tgtEl>
                                          <p:spTgt spid="5"/>
                                        </p:tgtEl>
                                        <p:attrNameLst>
                                          <p:attrName>style.visibility</p:attrName>
                                        </p:attrNameLst>
                                      </p:cBhvr>
                                      <p:to>
                                        <p:strVal val="visible"/>
                                      </p:to>
                                    </p:set>
                                    <p:animEffect transition="in" filter="wipe(right)">
                                      <p:cBhvr>
                                        <p:cTn id="9" dur="700"/>
                                        <p:tgtEl>
                                          <p:spTgt spid="5"/>
                                        </p:tgtEl>
                                      </p:cBhvr>
                                    </p:animEffect>
                                  </p:childTnLst>
                                </p:cTn>
                              </p:par>
                              <p:par>
                                <p:cTn id="10" presetID="22" presetClass="entr" presetSubtype="4" fill="hold" grpId="0" nodeType="withEffect">
                                  <p:stCondLst>
                                    <p:cond delay="140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700"/>
                                        <p:tgtEl>
                                          <p:spTgt spid="6"/>
                                        </p:tgtEl>
                                      </p:cBhvr>
                                    </p:animEffect>
                                  </p:childTnLst>
                                </p:cTn>
                              </p:par>
                              <p:par>
                                <p:cTn id="13" presetID="22" presetClass="entr" presetSubtype="4" fill="hold" grpId="0" nodeType="withEffect">
                                  <p:stCondLst>
                                    <p:cond delay="200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remove" display="0">
                  <p:stCondLst>
                    <p:cond delay="indefinite"/>
                  </p:stCondLst>
                </p:cTn>
                <p:tgtEl>
                  <p:spTgt spid="19"/>
                </p:tgtEl>
              </p:cMediaNode>
            </p:video>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9"/>
                                        </p:tgtEl>
                                      </p:cBhvr>
                                    </p:cmd>
                                  </p:childTnLst>
                                </p:cTn>
                              </p:par>
                            </p:childTnLst>
                          </p:cTn>
                        </p:par>
                      </p:childTnLst>
                    </p:cTn>
                  </p:par>
                </p:childTnLst>
              </p:cTn>
              <p:nextCondLst>
                <p:cond evt="onClick" delay="0">
                  <p:tgtEl>
                    <p:spTgt spid="19"/>
                  </p:tgtEl>
                </p:cond>
              </p:nextCondLst>
            </p:seq>
          </p:childTnLst>
        </p:cTn>
      </p:par>
    </p:tnLst>
    <p:bldLst>
      <p:bldP spid="6" grpId="0" animBg="1"/>
      <p:bldP spid="5" grpId="0" animBg="1"/>
      <p:bldP spid="4"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7" name="oncoming_traffic.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52600"/>
            <a:ext cx="9144000" cy="5143500"/>
          </a:xfrm>
          <a:prstGeom prst="rect">
            <a:avLst/>
          </a:prstGeom>
        </p:spPr>
      </p:pic>
      <p:sp>
        <p:nvSpPr>
          <p:cNvPr id="4" name="Rectangle 3"/>
          <p:cNvSpPr/>
          <p:nvPr userDrawn="1"/>
        </p:nvSpPr>
        <p:spPr>
          <a:xfrm>
            <a:off x="0" y="1752601"/>
            <a:ext cx="9158207" cy="514349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green_box"/>
          <p:cNvSpPr/>
          <p:nvPr userDrawn="1"/>
        </p:nvSpPr>
        <p:spPr>
          <a:xfrm>
            <a:off x="0" y="0"/>
            <a:ext cx="9144000" cy="1219200"/>
          </a:xfrm>
          <a:prstGeom prst="rect">
            <a:avLst/>
          </a:prstGeom>
          <a:gradFill>
            <a:gsLst>
              <a:gs pos="100000">
                <a:schemeClr val="tx1">
                  <a:lumMod val="50000"/>
                  <a:lumOff val="50000"/>
                </a:schemeClr>
              </a:gs>
              <a:gs pos="0">
                <a:schemeClr val="bg2">
                  <a:lumMod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green_swoosh3"/>
          <p:cNvSpPr/>
          <p:nvPr userDrawn="1"/>
        </p:nvSpPr>
        <p:spPr>
          <a:xfrm flipH="1">
            <a:off x="0" y="0"/>
            <a:ext cx="4903470" cy="240244"/>
          </a:xfrm>
          <a:custGeom>
            <a:avLst/>
            <a:gdLst>
              <a:gd name="connsiteX0" fmla="*/ 0 w 4419600"/>
              <a:gd name="connsiteY0" fmla="*/ 0 h 152400"/>
              <a:gd name="connsiteX1" fmla="*/ 4419600 w 4419600"/>
              <a:gd name="connsiteY1" fmla="*/ 0 h 152400"/>
              <a:gd name="connsiteX2" fmla="*/ 4419600 w 4419600"/>
              <a:gd name="connsiteY2" fmla="*/ 152400 h 152400"/>
              <a:gd name="connsiteX3" fmla="*/ 0 w 4419600"/>
              <a:gd name="connsiteY3" fmla="*/ 152400 h 152400"/>
              <a:gd name="connsiteX4" fmla="*/ 0 w 4419600"/>
              <a:gd name="connsiteY4" fmla="*/ 0 h 152400"/>
              <a:gd name="connsiteX0" fmla="*/ 586740 w 4419600"/>
              <a:gd name="connsiteY0" fmla="*/ 0 h 262890"/>
              <a:gd name="connsiteX1" fmla="*/ 4419600 w 4419600"/>
              <a:gd name="connsiteY1" fmla="*/ 110490 h 262890"/>
              <a:gd name="connsiteX2" fmla="*/ 4419600 w 4419600"/>
              <a:gd name="connsiteY2" fmla="*/ 262890 h 262890"/>
              <a:gd name="connsiteX3" fmla="*/ 0 w 4419600"/>
              <a:gd name="connsiteY3" fmla="*/ 262890 h 262890"/>
              <a:gd name="connsiteX4" fmla="*/ 586740 w 4419600"/>
              <a:gd name="connsiteY4" fmla="*/ 0 h 262890"/>
              <a:gd name="connsiteX0" fmla="*/ 872490 w 4705350"/>
              <a:gd name="connsiteY0" fmla="*/ 0 h 262890"/>
              <a:gd name="connsiteX1" fmla="*/ 4705350 w 4705350"/>
              <a:gd name="connsiteY1" fmla="*/ 110490 h 262890"/>
              <a:gd name="connsiteX2" fmla="*/ 4705350 w 4705350"/>
              <a:gd name="connsiteY2" fmla="*/ 262890 h 262890"/>
              <a:gd name="connsiteX3" fmla="*/ 0 w 4705350"/>
              <a:gd name="connsiteY3" fmla="*/ 0 h 262890"/>
              <a:gd name="connsiteX4" fmla="*/ 872490 w 4705350"/>
              <a:gd name="connsiteY4" fmla="*/ 0 h 262890"/>
              <a:gd name="connsiteX0" fmla="*/ 872490 w 4705350"/>
              <a:gd name="connsiteY0" fmla="*/ 0 h 262890"/>
              <a:gd name="connsiteX1" fmla="*/ 4705350 w 4705350"/>
              <a:gd name="connsiteY1" fmla="*/ 110490 h 262890"/>
              <a:gd name="connsiteX2" fmla="*/ 4705350 w 4705350"/>
              <a:gd name="connsiteY2" fmla="*/ 262890 h 262890"/>
              <a:gd name="connsiteX3" fmla="*/ 0 w 4705350"/>
              <a:gd name="connsiteY3" fmla="*/ 0 h 262890"/>
              <a:gd name="connsiteX4" fmla="*/ 872490 w 4705350"/>
              <a:gd name="connsiteY4" fmla="*/ 0 h 262890"/>
              <a:gd name="connsiteX0" fmla="*/ 872490 w 4705350"/>
              <a:gd name="connsiteY0" fmla="*/ 0 h 262890"/>
              <a:gd name="connsiteX1" fmla="*/ 4705350 w 4705350"/>
              <a:gd name="connsiteY1" fmla="*/ 110490 h 262890"/>
              <a:gd name="connsiteX2" fmla="*/ 4705350 w 4705350"/>
              <a:gd name="connsiteY2" fmla="*/ 262890 h 262890"/>
              <a:gd name="connsiteX3" fmla="*/ 0 w 4705350"/>
              <a:gd name="connsiteY3" fmla="*/ 0 h 262890"/>
              <a:gd name="connsiteX4" fmla="*/ 872490 w 4705350"/>
              <a:gd name="connsiteY4" fmla="*/ 0 h 262890"/>
              <a:gd name="connsiteX0" fmla="*/ 872490 w 4869180"/>
              <a:gd name="connsiteY0" fmla="*/ 0 h 247650"/>
              <a:gd name="connsiteX1" fmla="*/ 4705350 w 4869180"/>
              <a:gd name="connsiteY1" fmla="*/ 11049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705350 w 4869180"/>
              <a:gd name="connsiteY1" fmla="*/ 11049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7249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72490 w 4869180"/>
              <a:gd name="connsiteY4" fmla="*/ 0 h 247650"/>
              <a:gd name="connsiteX0" fmla="*/ 83058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30580 w 4869180"/>
              <a:gd name="connsiteY4" fmla="*/ 0 h 247650"/>
              <a:gd name="connsiteX0" fmla="*/ 63246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63246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9180"/>
              <a:gd name="connsiteY0" fmla="*/ 0 h 247650"/>
              <a:gd name="connsiteX1" fmla="*/ 4861560 w 4869180"/>
              <a:gd name="connsiteY1" fmla="*/ 194310 h 247650"/>
              <a:gd name="connsiteX2" fmla="*/ 4869180 w 4869180"/>
              <a:gd name="connsiteY2" fmla="*/ 247650 h 247650"/>
              <a:gd name="connsiteX3" fmla="*/ 0 w 4869180"/>
              <a:gd name="connsiteY3" fmla="*/ 0 h 247650"/>
              <a:gd name="connsiteX4" fmla="*/ 819150 w 4869180"/>
              <a:gd name="connsiteY4" fmla="*/ 0 h 247650"/>
              <a:gd name="connsiteX0" fmla="*/ 819150 w 4865370"/>
              <a:gd name="connsiteY0" fmla="*/ 0 h 236220"/>
              <a:gd name="connsiteX1" fmla="*/ 4861560 w 4865370"/>
              <a:gd name="connsiteY1" fmla="*/ 194310 h 236220"/>
              <a:gd name="connsiteX2" fmla="*/ 4865370 w 4865370"/>
              <a:gd name="connsiteY2" fmla="*/ 236220 h 236220"/>
              <a:gd name="connsiteX3" fmla="*/ 0 w 4865370"/>
              <a:gd name="connsiteY3" fmla="*/ 0 h 236220"/>
              <a:gd name="connsiteX4" fmla="*/ 819150 w 4865370"/>
              <a:gd name="connsiteY4" fmla="*/ 0 h 236220"/>
              <a:gd name="connsiteX0" fmla="*/ 819150 w 4865370"/>
              <a:gd name="connsiteY0" fmla="*/ 0 h 240030"/>
              <a:gd name="connsiteX1" fmla="*/ 4861560 w 4865370"/>
              <a:gd name="connsiteY1" fmla="*/ 194310 h 240030"/>
              <a:gd name="connsiteX2" fmla="*/ 4865370 w 4865370"/>
              <a:gd name="connsiteY2" fmla="*/ 240030 h 240030"/>
              <a:gd name="connsiteX3" fmla="*/ 0 w 4865370"/>
              <a:gd name="connsiteY3" fmla="*/ 0 h 240030"/>
              <a:gd name="connsiteX4" fmla="*/ 819150 w 4865370"/>
              <a:gd name="connsiteY4" fmla="*/ 0 h 240030"/>
              <a:gd name="connsiteX0" fmla="*/ 819150 w 4865370"/>
              <a:gd name="connsiteY0" fmla="*/ 0 h 240030"/>
              <a:gd name="connsiteX1" fmla="*/ 4861560 w 4865370"/>
              <a:gd name="connsiteY1" fmla="*/ 198120 h 240030"/>
              <a:gd name="connsiteX2" fmla="*/ 4865370 w 4865370"/>
              <a:gd name="connsiteY2" fmla="*/ 240030 h 240030"/>
              <a:gd name="connsiteX3" fmla="*/ 0 w 4865370"/>
              <a:gd name="connsiteY3" fmla="*/ 0 h 240030"/>
              <a:gd name="connsiteX4" fmla="*/ 819150 w 4865370"/>
              <a:gd name="connsiteY4" fmla="*/ 0 h 240030"/>
              <a:gd name="connsiteX0" fmla="*/ 819150 w 4865370"/>
              <a:gd name="connsiteY0" fmla="*/ 0 h 240244"/>
              <a:gd name="connsiteX1" fmla="*/ 4861560 w 4865370"/>
              <a:gd name="connsiteY1" fmla="*/ 198120 h 240244"/>
              <a:gd name="connsiteX2" fmla="*/ 4865370 w 4865370"/>
              <a:gd name="connsiteY2" fmla="*/ 240030 h 240244"/>
              <a:gd name="connsiteX3" fmla="*/ 0 w 4865370"/>
              <a:gd name="connsiteY3" fmla="*/ 0 h 240244"/>
              <a:gd name="connsiteX4" fmla="*/ 819150 w 4865370"/>
              <a:gd name="connsiteY4" fmla="*/ 0 h 240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370" h="240244">
                <a:moveTo>
                  <a:pt x="819150" y="0"/>
                </a:moveTo>
                <a:cubicBezTo>
                  <a:pt x="2042160" y="156210"/>
                  <a:pt x="3390900" y="201930"/>
                  <a:pt x="4861560" y="198120"/>
                </a:cubicBezTo>
                <a:lnTo>
                  <a:pt x="4865370" y="240030"/>
                </a:lnTo>
                <a:cubicBezTo>
                  <a:pt x="3144520" y="243840"/>
                  <a:pt x="1454150" y="198120"/>
                  <a:pt x="0" y="0"/>
                </a:cubicBezTo>
                <a:lnTo>
                  <a:pt x="819150" y="0"/>
                </a:lnTo>
                <a:close/>
              </a:path>
            </a:pathLst>
          </a:custGeom>
          <a:gradFill>
            <a:gsLst>
              <a:gs pos="100000">
                <a:schemeClr val="tx1">
                  <a:lumMod val="75000"/>
                  <a:lumOff val="25000"/>
                </a:schemeClr>
              </a:gs>
              <a:gs pos="0">
                <a:schemeClr val="tx1">
                  <a:lumMod val="75000"/>
                  <a:lumOff val="2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green_swoosh2"/>
          <p:cNvSpPr/>
          <p:nvPr userDrawn="1"/>
        </p:nvSpPr>
        <p:spPr>
          <a:xfrm>
            <a:off x="1381125" y="495568"/>
            <a:ext cx="7777082" cy="799832"/>
          </a:xfrm>
          <a:custGeom>
            <a:avLst/>
            <a:gdLst>
              <a:gd name="connsiteX0" fmla="*/ 0 w 6934200"/>
              <a:gd name="connsiteY0" fmla="*/ 0 h 142405"/>
              <a:gd name="connsiteX1" fmla="*/ 6934200 w 6934200"/>
              <a:gd name="connsiteY1" fmla="*/ 0 h 142405"/>
              <a:gd name="connsiteX2" fmla="*/ 6934200 w 6934200"/>
              <a:gd name="connsiteY2" fmla="*/ 142405 h 142405"/>
              <a:gd name="connsiteX3" fmla="*/ 0 w 6934200"/>
              <a:gd name="connsiteY3" fmla="*/ 142405 h 142405"/>
              <a:gd name="connsiteX4" fmla="*/ 0 w 6934200"/>
              <a:gd name="connsiteY4" fmla="*/ 0 h 142405"/>
              <a:gd name="connsiteX0" fmla="*/ 0 w 6934200"/>
              <a:gd name="connsiteY0" fmla="*/ 0 h 142405"/>
              <a:gd name="connsiteX1" fmla="*/ 6934200 w 6934200"/>
              <a:gd name="connsiteY1" fmla="*/ 0 h 142405"/>
              <a:gd name="connsiteX2" fmla="*/ 6934200 w 6934200"/>
              <a:gd name="connsiteY2" fmla="*/ 142405 h 142405"/>
              <a:gd name="connsiteX3" fmla="*/ 518695 w 6934200"/>
              <a:gd name="connsiteY3" fmla="*/ 142405 h 142405"/>
              <a:gd name="connsiteX4" fmla="*/ 0 w 6934200"/>
              <a:gd name="connsiteY4" fmla="*/ 0 h 142405"/>
              <a:gd name="connsiteX0" fmla="*/ 0 w 7078579"/>
              <a:gd name="connsiteY0" fmla="*/ 128337 h 142405"/>
              <a:gd name="connsiteX1" fmla="*/ 7078579 w 7078579"/>
              <a:gd name="connsiteY1" fmla="*/ 0 h 142405"/>
              <a:gd name="connsiteX2" fmla="*/ 7078579 w 7078579"/>
              <a:gd name="connsiteY2" fmla="*/ 142405 h 142405"/>
              <a:gd name="connsiteX3" fmla="*/ 663074 w 7078579"/>
              <a:gd name="connsiteY3" fmla="*/ 142405 h 142405"/>
              <a:gd name="connsiteX4" fmla="*/ 0 w 7078579"/>
              <a:gd name="connsiteY4" fmla="*/ 128337 h 142405"/>
              <a:gd name="connsiteX0" fmla="*/ 0 w 7255042"/>
              <a:gd name="connsiteY0" fmla="*/ 732589 h 746657"/>
              <a:gd name="connsiteX1" fmla="*/ 7255042 w 7255042"/>
              <a:gd name="connsiteY1" fmla="*/ 0 h 746657"/>
              <a:gd name="connsiteX2" fmla="*/ 7078579 w 7255042"/>
              <a:gd name="connsiteY2" fmla="*/ 746657 h 746657"/>
              <a:gd name="connsiteX3" fmla="*/ 663074 w 7255042"/>
              <a:gd name="connsiteY3" fmla="*/ 746657 h 746657"/>
              <a:gd name="connsiteX4" fmla="*/ 0 w 7255042"/>
              <a:gd name="connsiteY4" fmla="*/ 732589 h 746657"/>
              <a:gd name="connsiteX0" fmla="*/ 0 w 7255042"/>
              <a:gd name="connsiteY0" fmla="*/ 732589 h 746657"/>
              <a:gd name="connsiteX1" fmla="*/ 7255042 w 7255042"/>
              <a:gd name="connsiteY1" fmla="*/ 0 h 746657"/>
              <a:gd name="connsiteX2" fmla="*/ 7239000 w 7255042"/>
              <a:gd name="connsiteY2" fmla="*/ 174489 h 746657"/>
              <a:gd name="connsiteX3" fmla="*/ 663074 w 7255042"/>
              <a:gd name="connsiteY3" fmla="*/ 746657 h 746657"/>
              <a:gd name="connsiteX4" fmla="*/ 0 w 7255042"/>
              <a:gd name="connsiteY4" fmla="*/ 732589 h 746657"/>
              <a:gd name="connsiteX0" fmla="*/ 0 w 7255042"/>
              <a:gd name="connsiteY0" fmla="*/ 732589 h 746657"/>
              <a:gd name="connsiteX1" fmla="*/ 7255042 w 7255042"/>
              <a:gd name="connsiteY1" fmla="*/ 0 h 746657"/>
              <a:gd name="connsiteX2" fmla="*/ 7239000 w 7255042"/>
              <a:gd name="connsiteY2" fmla="*/ 174489 h 746657"/>
              <a:gd name="connsiteX3" fmla="*/ 663074 w 7255042"/>
              <a:gd name="connsiteY3" fmla="*/ 746657 h 746657"/>
              <a:gd name="connsiteX4" fmla="*/ 0 w 7255042"/>
              <a:gd name="connsiteY4" fmla="*/ 732589 h 746657"/>
              <a:gd name="connsiteX0" fmla="*/ 0 w 7255042"/>
              <a:gd name="connsiteY0" fmla="*/ 732589 h 746657"/>
              <a:gd name="connsiteX1" fmla="*/ 7255042 w 7255042"/>
              <a:gd name="connsiteY1" fmla="*/ 0 h 746657"/>
              <a:gd name="connsiteX2" fmla="*/ 7239000 w 7255042"/>
              <a:gd name="connsiteY2" fmla="*/ 174489 h 746657"/>
              <a:gd name="connsiteX3" fmla="*/ 663074 w 7255042"/>
              <a:gd name="connsiteY3" fmla="*/ 746657 h 746657"/>
              <a:gd name="connsiteX4" fmla="*/ 0 w 7255042"/>
              <a:gd name="connsiteY4" fmla="*/ 732589 h 746657"/>
              <a:gd name="connsiteX0" fmla="*/ 0 w 7277100"/>
              <a:gd name="connsiteY0" fmla="*/ 732589 h 746657"/>
              <a:gd name="connsiteX1" fmla="*/ 7255042 w 7277100"/>
              <a:gd name="connsiteY1" fmla="*/ 0 h 746657"/>
              <a:gd name="connsiteX2" fmla="*/ 7277100 w 7277100"/>
              <a:gd name="connsiteY2" fmla="*/ 174489 h 746657"/>
              <a:gd name="connsiteX3" fmla="*/ 663074 w 7277100"/>
              <a:gd name="connsiteY3" fmla="*/ 746657 h 746657"/>
              <a:gd name="connsiteX4" fmla="*/ 0 w 7277100"/>
              <a:gd name="connsiteY4" fmla="*/ 732589 h 746657"/>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77100"/>
              <a:gd name="connsiteY0" fmla="*/ 732589 h 732589"/>
              <a:gd name="connsiteX1" fmla="*/ 7255042 w 7277100"/>
              <a:gd name="connsiteY1" fmla="*/ 0 h 732589"/>
              <a:gd name="connsiteX2" fmla="*/ 7277100 w 7277100"/>
              <a:gd name="connsiteY2" fmla="*/ 174489 h 732589"/>
              <a:gd name="connsiteX3" fmla="*/ 482099 w 7277100"/>
              <a:gd name="connsiteY3" fmla="*/ 727607 h 732589"/>
              <a:gd name="connsiteX4" fmla="*/ 0 w 7277100"/>
              <a:gd name="connsiteY4" fmla="*/ 732589 h 732589"/>
              <a:gd name="connsiteX0" fmla="*/ 0 w 7257645"/>
              <a:gd name="connsiteY0" fmla="*/ 732589 h 732589"/>
              <a:gd name="connsiteX1" fmla="*/ 7255042 w 7257645"/>
              <a:gd name="connsiteY1" fmla="*/ 0 h 732589"/>
              <a:gd name="connsiteX2" fmla="*/ 7257645 w 7257645"/>
              <a:gd name="connsiteY2" fmla="*/ 174489 h 732589"/>
              <a:gd name="connsiteX3" fmla="*/ 482099 w 7257645"/>
              <a:gd name="connsiteY3" fmla="*/ 727607 h 732589"/>
              <a:gd name="connsiteX4" fmla="*/ 0 w 7257645"/>
              <a:gd name="connsiteY4" fmla="*/ 732589 h 732589"/>
              <a:gd name="connsiteX0" fmla="*/ 0 w 7257645"/>
              <a:gd name="connsiteY0" fmla="*/ 732589 h 732589"/>
              <a:gd name="connsiteX1" fmla="*/ 7255042 w 7257645"/>
              <a:gd name="connsiteY1" fmla="*/ 0 h 732589"/>
              <a:gd name="connsiteX2" fmla="*/ 7257645 w 7257645"/>
              <a:gd name="connsiteY2" fmla="*/ 155034 h 732589"/>
              <a:gd name="connsiteX3" fmla="*/ 482099 w 7257645"/>
              <a:gd name="connsiteY3" fmla="*/ 727607 h 732589"/>
              <a:gd name="connsiteX4" fmla="*/ 0 w 7257645"/>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255166"/>
              <a:gd name="connsiteY0" fmla="*/ 732589 h 732589"/>
              <a:gd name="connsiteX1" fmla="*/ 7255042 w 7255166"/>
              <a:gd name="connsiteY1" fmla="*/ 0 h 732589"/>
              <a:gd name="connsiteX2" fmla="*/ 7252782 w 7255166"/>
              <a:gd name="connsiteY2" fmla="*/ 174489 h 732589"/>
              <a:gd name="connsiteX3" fmla="*/ 482099 w 7255166"/>
              <a:gd name="connsiteY3" fmla="*/ 727607 h 732589"/>
              <a:gd name="connsiteX4" fmla="*/ 0 w 7255166"/>
              <a:gd name="connsiteY4" fmla="*/ 732589 h 732589"/>
              <a:gd name="connsiteX0" fmla="*/ 0 w 7162753"/>
              <a:gd name="connsiteY0" fmla="*/ 732589 h 732589"/>
              <a:gd name="connsiteX1" fmla="*/ 7162629 w 7162753"/>
              <a:gd name="connsiteY1" fmla="*/ 0 h 732589"/>
              <a:gd name="connsiteX2" fmla="*/ 7160369 w 7162753"/>
              <a:gd name="connsiteY2" fmla="*/ 174489 h 732589"/>
              <a:gd name="connsiteX3" fmla="*/ 389686 w 7162753"/>
              <a:gd name="connsiteY3" fmla="*/ 727607 h 732589"/>
              <a:gd name="connsiteX4" fmla="*/ 0 w 7162753"/>
              <a:gd name="connsiteY4" fmla="*/ 732589 h 732589"/>
              <a:gd name="connsiteX0" fmla="*/ 0 w 7109251"/>
              <a:gd name="connsiteY0" fmla="*/ 732589 h 732589"/>
              <a:gd name="connsiteX1" fmla="*/ 7109127 w 7109251"/>
              <a:gd name="connsiteY1" fmla="*/ 0 h 732589"/>
              <a:gd name="connsiteX2" fmla="*/ 7106867 w 7109251"/>
              <a:gd name="connsiteY2" fmla="*/ 174489 h 732589"/>
              <a:gd name="connsiteX3" fmla="*/ 336184 w 7109251"/>
              <a:gd name="connsiteY3" fmla="*/ 727607 h 732589"/>
              <a:gd name="connsiteX4" fmla="*/ 0 w 7109251"/>
              <a:gd name="connsiteY4" fmla="*/ 732589 h 732589"/>
              <a:gd name="connsiteX0" fmla="*/ 0 w 7138434"/>
              <a:gd name="connsiteY0" fmla="*/ 732589 h 732589"/>
              <a:gd name="connsiteX1" fmla="*/ 7138310 w 7138434"/>
              <a:gd name="connsiteY1" fmla="*/ 0 h 732589"/>
              <a:gd name="connsiteX2" fmla="*/ 7136050 w 7138434"/>
              <a:gd name="connsiteY2" fmla="*/ 174489 h 732589"/>
              <a:gd name="connsiteX3" fmla="*/ 365367 w 7138434"/>
              <a:gd name="connsiteY3" fmla="*/ 727607 h 732589"/>
              <a:gd name="connsiteX4" fmla="*/ 0 w 7138434"/>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153026"/>
              <a:gd name="connsiteY0" fmla="*/ 732589 h 732589"/>
              <a:gd name="connsiteX1" fmla="*/ 7152902 w 7153026"/>
              <a:gd name="connsiteY1" fmla="*/ 0 h 732589"/>
              <a:gd name="connsiteX2" fmla="*/ 7150642 w 7153026"/>
              <a:gd name="connsiteY2" fmla="*/ 174489 h 732589"/>
              <a:gd name="connsiteX3" fmla="*/ 379959 w 7153026"/>
              <a:gd name="connsiteY3" fmla="*/ 727607 h 732589"/>
              <a:gd name="connsiteX4" fmla="*/ 0 w 7153026"/>
              <a:gd name="connsiteY4" fmla="*/ 732589 h 732589"/>
              <a:gd name="connsiteX0" fmla="*/ 0 w 7080068"/>
              <a:gd name="connsiteY0" fmla="*/ 732589 h 732589"/>
              <a:gd name="connsiteX1" fmla="*/ 7079944 w 7080068"/>
              <a:gd name="connsiteY1" fmla="*/ 0 h 732589"/>
              <a:gd name="connsiteX2" fmla="*/ 7077684 w 7080068"/>
              <a:gd name="connsiteY2" fmla="*/ 174489 h 732589"/>
              <a:gd name="connsiteX3" fmla="*/ 307001 w 7080068"/>
              <a:gd name="connsiteY3" fmla="*/ 727607 h 732589"/>
              <a:gd name="connsiteX4" fmla="*/ 0 w 7080068"/>
              <a:gd name="connsiteY4" fmla="*/ 732589 h 732589"/>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74489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89081 h 727726"/>
              <a:gd name="connsiteX3" fmla="*/ 355640 w 7128707"/>
              <a:gd name="connsiteY3" fmla="*/ 727607 h 727726"/>
              <a:gd name="connsiteX4" fmla="*/ 0 w 7128707"/>
              <a:gd name="connsiteY4" fmla="*/ 727726 h 727726"/>
              <a:gd name="connsiteX0" fmla="*/ 0 w 7128707"/>
              <a:gd name="connsiteY0" fmla="*/ 727726 h 727726"/>
              <a:gd name="connsiteX1" fmla="*/ 7128583 w 7128707"/>
              <a:gd name="connsiteY1" fmla="*/ 0 h 727726"/>
              <a:gd name="connsiteX2" fmla="*/ 7126323 w 7128707"/>
              <a:gd name="connsiteY2" fmla="*/ 189081 h 727726"/>
              <a:gd name="connsiteX3" fmla="*/ 355640 w 7128707"/>
              <a:gd name="connsiteY3" fmla="*/ 727607 h 727726"/>
              <a:gd name="connsiteX4" fmla="*/ 0 w 7128707"/>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47 h 727747"/>
              <a:gd name="connsiteX1" fmla="*/ 7143174 w 7143298"/>
              <a:gd name="connsiteY1" fmla="*/ 21 h 727747"/>
              <a:gd name="connsiteX2" fmla="*/ 7140914 w 7143298"/>
              <a:gd name="connsiteY2" fmla="*/ 189102 h 727747"/>
              <a:gd name="connsiteX3" fmla="*/ 370231 w 7143298"/>
              <a:gd name="connsiteY3" fmla="*/ 727628 h 727747"/>
              <a:gd name="connsiteX4" fmla="*/ 0 w 7143298"/>
              <a:gd name="connsiteY4" fmla="*/ 727747 h 727747"/>
              <a:gd name="connsiteX0" fmla="*/ 0 w 7143298"/>
              <a:gd name="connsiteY0" fmla="*/ 727748 h 727748"/>
              <a:gd name="connsiteX1" fmla="*/ 7143174 w 7143298"/>
              <a:gd name="connsiteY1" fmla="*/ 22 h 727748"/>
              <a:gd name="connsiteX2" fmla="*/ 7140914 w 7143298"/>
              <a:gd name="connsiteY2" fmla="*/ 189103 h 727748"/>
              <a:gd name="connsiteX3" fmla="*/ 370231 w 7143298"/>
              <a:gd name="connsiteY3" fmla="*/ 727629 h 727748"/>
              <a:gd name="connsiteX4" fmla="*/ 0 w 7143298"/>
              <a:gd name="connsiteY4" fmla="*/ 727748 h 727748"/>
              <a:gd name="connsiteX0" fmla="*/ 0 w 7143298"/>
              <a:gd name="connsiteY0" fmla="*/ 727748 h 727748"/>
              <a:gd name="connsiteX1" fmla="*/ 7143174 w 7143298"/>
              <a:gd name="connsiteY1" fmla="*/ 22 h 727748"/>
              <a:gd name="connsiteX2" fmla="*/ 7140914 w 7143298"/>
              <a:gd name="connsiteY2" fmla="*/ 189103 h 727748"/>
              <a:gd name="connsiteX3" fmla="*/ 370231 w 7143298"/>
              <a:gd name="connsiteY3" fmla="*/ 727629 h 727748"/>
              <a:gd name="connsiteX4" fmla="*/ 0 w 7143298"/>
              <a:gd name="connsiteY4" fmla="*/ 727748 h 727748"/>
              <a:gd name="connsiteX0" fmla="*/ 0 w 7143298"/>
              <a:gd name="connsiteY0" fmla="*/ 727748 h 727748"/>
              <a:gd name="connsiteX1" fmla="*/ 7143174 w 7143298"/>
              <a:gd name="connsiteY1" fmla="*/ 22 h 727748"/>
              <a:gd name="connsiteX2" fmla="*/ 7140914 w 7143298"/>
              <a:gd name="connsiteY2" fmla="*/ 189103 h 727748"/>
              <a:gd name="connsiteX3" fmla="*/ 370231 w 7143298"/>
              <a:gd name="connsiteY3" fmla="*/ 727629 h 727748"/>
              <a:gd name="connsiteX4" fmla="*/ 0 w 7143298"/>
              <a:gd name="connsiteY4" fmla="*/ 727748 h 727748"/>
              <a:gd name="connsiteX0" fmla="*/ 0 w 7143298"/>
              <a:gd name="connsiteY0" fmla="*/ 727765 h 727765"/>
              <a:gd name="connsiteX1" fmla="*/ 7143174 w 7143298"/>
              <a:gd name="connsiteY1" fmla="*/ 39 h 727765"/>
              <a:gd name="connsiteX2" fmla="*/ 7140914 w 7143298"/>
              <a:gd name="connsiteY2" fmla="*/ 189120 h 727765"/>
              <a:gd name="connsiteX3" fmla="*/ 370231 w 7143298"/>
              <a:gd name="connsiteY3" fmla="*/ 727646 h 727765"/>
              <a:gd name="connsiteX4" fmla="*/ 0 w 7143298"/>
              <a:gd name="connsiteY4" fmla="*/ 727765 h 727765"/>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26 h 727726"/>
              <a:gd name="connsiteX1" fmla="*/ 7143174 w 7143298"/>
              <a:gd name="connsiteY1" fmla="*/ 0 h 727726"/>
              <a:gd name="connsiteX2" fmla="*/ 7140914 w 7143298"/>
              <a:gd name="connsiteY2" fmla="*/ 189081 h 727726"/>
              <a:gd name="connsiteX3" fmla="*/ 370231 w 7143298"/>
              <a:gd name="connsiteY3" fmla="*/ 727607 h 727726"/>
              <a:gd name="connsiteX4" fmla="*/ 0 w 7143298"/>
              <a:gd name="connsiteY4" fmla="*/ 727726 h 727726"/>
              <a:gd name="connsiteX0" fmla="*/ 0 w 7143298"/>
              <a:gd name="connsiteY0" fmla="*/ 727765 h 727765"/>
              <a:gd name="connsiteX1" fmla="*/ 7143174 w 7143298"/>
              <a:gd name="connsiteY1" fmla="*/ 39 h 727765"/>
              <a:gd name="connsiteX2" fmla="*/ 7140914 w 7143298"/>
              <a:gd name="connsiteY2" fmla="*/ 189120 h 727765"/>
              <a:gd name="connsiteX3" fmla="*/ 370231 w 7143298"/>
              <a:gd name="connsiteY3" fmla="*/ 727646 h 727765"/>
              <a:gd name="connsiteX4" fmla="*/ 0 w 7143298"/>
              <a:gd name="connsiteY4" fmla="*/ 727765 h 727765"/>
              <a:gd name="connsiteX0" fmla="*/ 0 w 7143298"/>
              <a:gd name="connsiteY0" fmla="*/ 727765 h 727765"/>
              <a:gd name="connsiteX1" fmla="*/ 7143174 w 7143298"/>
              <a:gd name="connsiteY1" fmla="*/ 39 h 727765"/>
              <a:gd name="connsiteX2" fmla="*/ 7140914 w 7143298"/>
              <a:gd name="connsiteY2" fmla="*/ 189120 h 727765"/>
              <a:gd name="connsiteX3" fmla="*/ 370231 w 7143298"/>
              <a:gd name="connsiteY3" fmla="*/ 727646 h 727765"/>
              <a:gd name="connsiteX4" fmla="*/ 0 w 7143298"/>
              <a:gd name="connsiteY4" fmla="*/ 727765 h 727765"/>
              <a:gd name="connsiteX0" fmla="*/ 0 w 7143298"/>
              <a:gd name="connsiteY0" fmla="*/ 727764 h 727764"/>
              <a:gd name="connsiteX1" fmla="*/ 7143174 w 7143298"/>
              <a:gd name="connsiteY1" fmla="*/ 38 h 727764"/>
              <a:gd name="connsiteX2" fmla="*/ 7140914 w 7143298"/>
              <a:gd name="connsiteY2" fmla="*/ 189119 h 727764"/>
              <a:gd name="connsiteX3" fmla="*/ 370231 w 7143298"/>
              <a:gd name="connsiteY3" fmla="*/ 727645 h 727764"/>
              <a:gd name="connsiteX4" fmla="*/ 0 w 7143298"/>
              <a:gd name="connsiteY4" fmla="*/ 727764 h 727764"/>
              <a:gd name="connsiteX0" fmla="*/ 0 w 7143298"/>
              <a:gd name="connsiteY0" fmla="*/ 727762 h 727762"/>
              <a:gd name="connsiteX1" fmla="*/ 7143174 w 7143298"/>
              <a:gd name="connsiteY1" fmla="*/ 36 h 727762"/>
              <a:gd name="connsiteX2" fmla="*/ 7140914 w 7143298"/>
              <a:gd name="connsiteY2" fmla="*/ 189117 h 727762"/>
              <a:gd name="connsiteX3" fmla="*/ 370231 w 7143298"/>
              <a:gd name="connsiteY3" fmla="*/ 727643 h 727762"/>
              <a:gd name="connsiteX4" fmla="*/ 0 w 7143298"/>
              <a:gd name="connsiteY4" fmla="*/ 727762 h 727762"/>
              <a:gd name="connsiteX0" fmla="*/ 0 w 7143298"/>
              <a:gd name="connsiteY0" fmla="*/ 727762 h 727762"/>
              <a:gd name="connsiteX1" fmla="*/ 7143174 w 7143298"/>
              <a:gd name="connsiteY1" fmla="*/ 36 h 727762"/>
              <a:gd name="connsiteX2" fmla="*/ 7140914 w 7143298"/>
              <a:gd name="connsiteY2" fmla="*/ 189117 h 727762"/>
              <a:gd name="connsiteX3" fmla="*/ 370231 w 7143298"/>
              <a:gd name="connsiteY3" fmla="*/ 727643 h 727762"/>
              <a:gd name="connsiteX4" fmla="*/ 0 w 7143298"/>
              <a:gd name="connsiteY4" fmla="*/ 727762 h 727762"/>
              <a:gd name="connsiteX0" fmla="*/ 0 w 7143298"/>
              <a:gd name="connsiteY0" fmla="*/ 727762 h 732507"/>
              <a:gd name="connsiteX1" fmla="*/ 7143174 w 7143298"/>
              <a:gd name="connsiteY1" fmla="*/ 36 h 732507"/>
              <a:gd name="connsiteX2" fmla="*/ 7140914 w 7143298"/>
              <a:gd name="connsiteY2" fmla="*/ 189117 h 732507"/>
              <a:gd name="connsiteX3" fmla="*/ 302137 w 7143298"/>
              <a:gd name="connsiteY3" fmla="*/ 732507 h 732507"/>
              <a:gd name="connsiteX4" fmla="*/ 0 w 7143298"/>
              <a:gd name="connsiteY4" fmla="*/ 727762 h 732507"/>
              <a:gd name="connsiteX0" fmla="*/ 0 w 7143298"/>
              <a:gd name="connsiteY0" fmla="*/ 727762 h 737371"/>
              <a:gd name="connsiteX1" fmla="*/ 7143174 w 7143298"/>
              <a:gd name="connsiteY1" fmla="*/ 36 h 737371"/>
              <a:gd name="connsiteX2" fmla="*/ 7140914 w 7143298"/>
              <a:gd name="connsiteY2" fmla="*/ 189117 h 737371"/>
              <a:gd name="connsiteX3" fmla="*/ 253498 w 7143298"/>
              <a:gd name="connsiteY3" fmla="*/ 737371 h 737371"/>
              <a:gd name="connsiteX4" fmla="*/ 0 w 7143298"/>
              <a:gd name="connsiteY4" fmla="*/ 727762 h 737371"/>
              <a:gd name="connsiteX0" fmla="*/ 0 w 7143298"/>
              <a:gd name="connsiteY0" fmla="*/ 727762 h 727762"/>
              <a:gd name="connsiteX1" fmla="*/ 7143174 w 7143298"/>
              <a:gd name="connsiteY1" fmla="*/ 36 h 727762"/>
              <a:gd name="connsiteX2" fmla="*/ 7140914 w 7143298"/>
              <a:gd name="connsiteY2" fmla="*/ 189117 h 727762"/>
              <a:gd name="connsiteX3" fmla="*/ 214588 w 7143298"/>
              <a:gd name="connsiteY3" fmla="*/ 727643 h 727762"/>
              <a:gd name="connsiteX4" fmla="*/ 0 w 7143298"/>
              <a:gd name="connsiteY4" fmla="*/ 727762 h 727762"/>
              <a:gd name="connsiteX0" fmla="*/ 0 w 7143298"/>
              <a:gd name="connsiteY0" fmla="*/ 727762 h 727762"/>
              <a:gd name="connsiteX1" fmla="*/ 7143174 w 7143298"/>
              <a:gd name="connsiteY1" fmla="*/ 36 h 727762"/>
              <a:gd name="connsiteX2" fmla="*/ 7140914 w 7143298"/>
              <a:gd name="connsiteY2" fmla="*/ 189117 h 727762"/>
              <a:gd name="connsiteX3" fmla="*/ 214588 w 7143298"/>
              <a:gd name="connsiteY3" fmla="*/ 727643 h 727762"/>
              <a:gd name="connsiteX4" fmla="*/ 0 w 7143298"/>
              <a:gd name="connsiteY4" fmla="*/ 727762 h 727762"/>
              <a:gd name="connsiteX0" fmla="*/ 0 w 7143298"/>
              <a:gd name="connsiteY0" fmla="*/ 727762 h 727762"/>
              <a:gd name="connsiteX1" fmla="*/ 7143174 w 7143298"/>
              <a:gd name="connsiteY1" fmla="*/ 36 h 727762"/>
              <a:gd name="connsiteX2" fmla="*/ 7140914 w 7143298"/>
              <a:gd name="connsiteY2" fmla="*/ 189117 h 727762"/>
              <a:gd name="connsiteX3" fmla="*/ 214588 w 7143298"/>
              <a:gd name="connsiteY3" fmla="*/ 727643 h 727762"/>
              <a:gd name="connsiteX4" fmla="*/ 0 w 7143298"/>
              <a:gd name="connsiteY4" fmla="*/ 727762 h 727762"/>
              <a:gd name="connsiteX0" fmla="*/ 0 w 7143298"/>
              <a:gd name="connsiteY0" fmla="*/ 727763 h 727763"/>
              <a:gd name="connsiteX1" fmla="*/ 7143174 w 7143298"/>
              <a:gd name="connsiteY1" fmla="*/ 37 h 727763"/>
              <a:gd name="connsiteX2" fmla="*/ 7140914 w 7143298"/>
              <a:gd name="connsiteY2" fmla="*/ 189118 h 727763"/>
              <a:gd name="connsiteX3" fmla="*/ 214588 w 7143298"/>
              <a:gd name="connsiteY3" fmla="*/ 727644 h 727763"/>
              <a:gd name="connsiteX4" fmla="*/ 0 w 7143298"/>
              <a:gd name="connsiteY4" fmla="*/ 727763 h 727763"/>
              <a:gd name="connsiteX0" fmla="*/ 0 w 7143298"/>
              <a:gd name="connsiteY0" fmla="*/ 727764 h 727764"/>
              <a:gd name="connsiteX1" fmla="*/ 7143174 w 7143298"/>
              <a:gd name="connsiteY1" fmla="*/ 38 h 727764"/>
              <a:gd name="connsiteX2" fmla="*/ 7140914 w 7143298"/>
              <a:gd name="connsiteY2" fmla="*/ 189119 h 727764"/>
              <a:gd name="connsiteX3" fmla="*/ 214588 w 7143298"/>
              <a:gd name="connsiteY3" fmla="*/ 727645 h 727764"/>
              <a:gd name="connsiteX4" fmla="*/ 0 w 7143298"/>
              <a:gd name="connsiteY4" fmla="*/ 727764 h 727764"/>
              <a:gd name="connsiteX0" fmla="*/ 0 w 7143298"/>
              <a:gd name="connsiteY0" fmla="*/ 727763 h 727763"/>
              <a:gd name="connsiteX1" fmla="*/ 7143174 w 7143298"/>
              <a:gd name="connsiteY1" fmla="*/ 37 h 727763"/>
              <a:gd name="connsiteX2" fmla="*/ 7140914 w 7143298"/>
              <a:gd name="connsiteY2" fmla="*/ 189118 h 727763"/>
              <a:gd name="connsiteX3" fmla="*/ 214588 w 7143298"/>
              <a:gd name="connsiteY3" fmla="*/ 727644 h 727763"/>
              <a:gd name="connsiteX4" fmla="*/ 0 w 7143298"/>
              <a:gd name="connsiteY4" fmla="*/ 727763 h 727763"/>
              <a:gd name="connsiteX0" fmla="*/ 0 w 7143298"/>
              <a:gd name="connsiteY0" fmla="*/ 727761 h 727761"/>
              <a:gd name="connsiteX1" fmla="*/ 7143174 w 7143298"/>
              <a:gd name="connsiteY1" fmla="*/ 35 h 727761"/>
              <a:gd name="connsiteX2" fmla="*/ 7140914 w 7143298"/>
              <a:gd name="connsiteY2" fmla="*/ 189116 h 727761"/>
              <a:gd name="connsiteX3" fmla="*/ 214588 w 7143298"/>
              <a:gd name="connsiteY3" fmla="*/ 727642 h 727761"/>
              <a:gd name="connsiteX4" fmla="*/ 0 w 7143298"/>
              <a:gd name="connsiteY4" fmla="*/ 727761 h 727761"/>
              <a:gd name="connsiteX0" fmla="*/ 0 w 7143298"/>
              <a:gd name="connsiteY0" fmla="*/ 727760 h 727760"/>
              <a:gd name="connsiteX1" fmla="*/ 7143174 w 7143298"/>
              <a:gd name="connsiteY1" fmla="*/ 34 h 727760"/>
              <a:gd name="connsiteX2" fmla="*/ 7140914 w 7143298"/>
              <a:gd name="connsiteY2" fmla="*/ 189115 h 727760"/>
              <a:gd name="connsiteX3" fmla="*/ 214588 w 7143298"/>
              <a:gd name="connsiteY3" fmla="*/ 727641 h 727760"/>
              <a:gd name="connsiteX4" fmla="*/ 0 w 7143298"/>
              <a:gd name="connsiteY4" fmla="*/ 727760 h 727760"/>
              <a:gd name="connsiteX0" fmla="*/ 0 w 7162753"/>
              <a:gd name="connsiteY0" fmla="*/ 727760 h 727760"/>
              <a:gd name="connsiteX1" fmla="*/ 7162629 w 7162753"/>
              <a:gd name="connsiteY1" fmla="*/ 34 h 727760"/>
              <a:gd name="connsiteX2" fmla="*/ 7160369 w 7162753"/>
              <a:gd name="connsiteY2" fmla="*/ 189115 h 727760"/>
              <a:gd name="connsiteX3" fmla="*/ 234043 w 7162753"/>
              <a:gd name="connsiteY3" fmla="*/ 727641 h 727760"/>
              <a:gd name="connsiteX4" fmla="*/ 0 w 7162753"/>
              <a:gd name="connsiteY4" fmla="*/ 727760 h 727760"/>
              <a:gd name="connsiteX0" fmla="*/ 0 w 7162753"/>
              <a:gd name="connsiteY0" fmla="*/ 727757 h 727757"/>
              <a:gd name="connsiteX1" fmla="*/ 7162629 w 7162753"/>
              <a:gd name="connsiteY1" fmla="*/ 31 h 727757"/>
              <a:gd name="connsiteX2" fmla="*/ 7160369 w 7162753"/>
              <a:gd name="connsiteY2" fmla="*/ 189112 h 727757"/>
              <a:gd name="connsiteX3" fmla="*/ 234043 w 7162753"/>
              <a:gd name="connsiteY3" fmla="*/ 727638 h 727757"/>
              <a:gd name="connsiteX4" fmla="*/ 0 w 7162753"/>
              <a:gd name="connsiteY4" fmla="*/ 727757 h 727757"/>
              <a:gd name="connsiteX0" fmla="*/ 0 w 7162753"/>
              <a:gd name="connsiteY0" fmla="*/ 727758 h 727758"/>
              <a:gd name="connsiteX1" fmla="*/ 7162629 w 7162753"/>
              <a:gd name="connsiteY1" fmla="*/ 32 h 727758"/>
              <a:gd name="connsiteX2" fmla="*/ 7160369 w 7162753"/>
              <a:gd name="connsiteY2" fmla="*/ 189113 h 727758"/>
              <a:gd name="connsiteX3" fmla="*/ 234043 w 7162753"/>
              <a:gd name="connsiteY3" fmla="*/ 727639 h 727758"/>
              <a:gd name="connsiteX4" fmla="*/ 0 w 7162753"/>
              <a:gd name="connsiteY4" fmla="*/ 727758 h 727758"/>
              <a:gd name="connsiteX0" fmla="*/ 0 w 7162753"/>
              <a:gd name="connsiteY0" fmla="*/ 727758 h 727758"/>
              <a:gd name="connsiteX1" fmla="*/ 7162629 w 7162753"/>
              <a:gd name="connsiteY1" fmla="*/ 32 h 727758"/>
              <a:gd name="connsiteX2" fmla="*/ 7160369 w 7162753"/>
              <a:gd name="connsiteY2" fmla="*/ 189113 h 727758"/>
              <a:gd name="connsiteX3" fmla="*/ 214587 w 7162753"/>
              <a:gd name="connsiteY3" fmla="*/ 727639 h 727758"/>
              <a:gd name="connsiteX4" fmla="*/ 0 w 7162753"/>
              <a:gd name="connsiteY4" fmla="*/ 727758 h 727758"/>
              <a:gd name="connsiteX0" fmla="*/ 0 w 7162753"/>
              <a:gd name="connsiteY0" fmla="*/ 727758 h 737367"/>
              <a:gd name="connsiteX1" fmla="*/ 7162629 w 7162753"/>
              <a:gd name="connsiteY1" fmla="*/ 32 h 737367"/>
              <a:gd name="connsiteX2" fmla="*/ 7160369 w 7162753"/>
              <a:gd name="connsiteY2" fmla="*/ 189113 h 737367"/>
              <a:gd name="connsiteX3" fmla="*/ 204860 w 7162753"/>
              <a:gd name="connsiteY3" fmla="*/ 737367 h 737367"/>
              <a:gd name="connsiteX4" fmla="*/ 0 w 7162753"/>
              <a:gd name="connsiteY4" fmla="*/ 727758 h 737367"/>
              <a:gd name="connsiteX0" fmla="*/ 0 w 7177345"/>
              <a:gd name="connsiteY0" fmla="*/ 732622 h 737367"/>
              <a:gd name="connsiteX1" fmla="*/ 7177221 w 7177345"/>
              <a:gd name="connsiteY1" fmla="*/ 32 h 737367"/>
              <a:gd name="connsiteX2" fmla="*/ 7174961 w 7177345"/>
              <a:gd name="connsiteY2" fmla="*/ 189113 h 737367"/>
              <a:gd name="connsiteX3" fmla="*/ 219452 w 7177345"/>
              <a:gd name="connsiteY3" fmla="*/ 737367 h 737367"/>
              <a:gd name="connsiteX4" fmla="*/ 0 w 7177345"/>
              <a:gd name="connsiteY4" fmla="*/ 732622 h 737367"/>
              <a:gd name="connsiteX0" fmla="*/ 0 w 7174961"/>
              <a:gd name="connsiteY0" fmla="*/ 732622 h 737367"/>
              <a:gd name="connsiteX1" fmla="*/ 7172458 w 7174961"/>
              <a:gd name="connsiteY1" fmla="*/ 32 h 737367"/>
              <a:gd name="connsiteX2" fmla="*/ 7174961 w 7174961"/>
              <a:gd name="connsiteY2" fmla="*/ 189113 h 737367"/>
              <a:gd name="connsiteX3" fmla="*/ 219452 w 7174961"/>
              <a:gd name="connsiteY3" fmla="*/ 737367 h 737367"/>
              <a:gd name="connsiteX4" fmla="*/ 0 w 7174961"/>
              <a:gd name="connsiteY4" fmla="*/ 732622 h 737367"/>
              <a:gd name="connsiteX0" fmla="*/ 0 w 7174961"/>
              <a:gd name="connsiteY0" fmla="*/ 733162 h 737907"/>
              <a:gd name="connsiteX1" fmla="*/ 7172458 w 7174961"/>
              <a:gd name="connsiteY1" fmla="*/ 572 h 737907"/>
              <a:gd name="connsiteX2" fmla="*/ 7174961 w 7174961"/>
              <a:gd name="connsiteY2" fmla="*/ 189653 h 737907"/>
              <a:gd name="connsiteX3" fmla="*/ 219452 w 7174961"/>
              <a:gd name="connsiteY3" fmla="*/ 737907 h 737907"/>
              <a:gd name="connsiteX4" fmla="*/ 0 w 7174961"/>
              <a:gd name="connsiteY4" fmla="*/ 733162 h 737907"/>
              <a:gd name="connsiteX0" fmla="*/ 0 w 7174961"/>
              <a:gd name="connsiteY0" fmla="*/ 733162 h 737907"/>
              <a:gd name="connsiteX1" fmla="*/ 7172458 w 7174961"/>
              <a:gd name="connsiteY1" fmla="*/ 572 h 737907"/>
              <a:gd name="connsiteX2" fmla="*/ 7174961 w 7174961"/>
              <a:gd name="connsiteY2" fmla="*/ 189653 h 737907"/>
              <a:gd name="connsiteX3" fmla="*/ 219452 w 7174961"/>
              <a:gd name="connsiteY3" fmla="*/ 737907 h 737907"/>
              <a:gd name="connsiteX4" fmla="*/ 0 w 7174961"/>
              <a:gd name="connsiteY4" fmla="*/ 733162 h 737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4961" h="737907">
                <a:moveTo>
                  <a:pt x="0" y="733162"/>
                </a:moveTo>
                <a:cubicBezTo>
                  <a:pt x="1095952" y="416492"/>
                  <a:pt x="4100538" y="-17945"/>
                  <a:pt x="7172458" y="572"/>
                </a:cubicBezTo>
                <a:cubicBezTo>
                  <a:pt x="7173326" y="58735"/>
                  <a:pt x="7174093" y="131490"/>
                  <a:pt x="7174961" y="189653"/>
                </a:cubicBezTo>
                <a:cubicBezTo>
                  <a:pt x="4459043" y="174203"/>
                  <a:pt x="1878094" y="368305"/>
                  <a:pt x="219452" y="737907"/>
                </a:cubicBezTo>
                <a:lnTo>
                  <a:pt x="0" y="733162"/>
                </a:lnTo>
                <a:close/>
              </a:path>
            </a:pathLst>
          </a:custGeom>
          <a:gradFill>
            <a:gsLst>
              <a:gs pos="100000">
                <a:schemeClr val="bg1">
                  <a:lumMod val="50000"/>
                </a:schemeClr>
              </a:gs>
              <a:gs pos="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bottom_dark_box"/>
          <p:cNvSpPr/>
          <p:nvPr userDrawn="1"/>
        </p:nvSpPr>
        <p:spPr>
          <a:xfrm>
            <a:off x="0" y="1219201"/>
            <a:ext cx="9144000" cy="533400"/>
          </a:xfrm>
          <a:prstGeom prst="rect">
            <a:avLst/>
          </a:prstGeom>
          <a:gradFill>
            <a:gsLst>
              <a:gs pos="100000">
                <a:srgbClr val="2E2E2E"/>
              </a:gs>
              <a:gs pos="0">
                <a:schemeClr val="tx1">
                  <a:lumMod val="65000"/>
                  <a:lumOff val="35000"/>
                </a:schemeClr>
              </a:gs>
            </a:gsLst>
            <a:lin ang="5400000" scaled="0"/>
          </a:gradFill>
          <a:ln>
            <a:noFill/>
          </a:ln>
          <a:effectLst>
            <a:outerShdw blurRad="50800" dist="25400" dir="5340000" sx="102000" sy="102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295400" y="1266825"/>
            <a:ext cx="6400800" cy="685800"/>
          </a:xfrm>
        </p:spPr>
        <p:txBody>
          <a:bodyPr>
            <a:normAutofit/>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0" y="104775"/>
            <a:ext cx="7543800" cy="933450"/>
          </a:xfrm>
        </p:spPr>
        <p:txBody>
          <a:bodyPr anchor="b">
            <a:noAutofit/>
          </a:bodyPr>
          <a:lstStyle>
            <a:lvl1pPr algn="ctr">
              <a:defRPr sz="4000"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defRPr>
            </a:lvl1pPr>
          </a:lstStyle>
          <a:p>
            <a:r>
              <a:rPr lang="en-US" dirty="0"/>
              <a:t>Click to edit Master title style</a:t>
            </a:r>
          </a:p>
        </p:txBody>
      </p:sp>
      <p:sp>
        <p:nvSpPr>
          <p:cNvPr id="8" name="Rectangle 7"/>
          <p:cNvSpPr/>
          <p:nvPr userDrawn="1"/>
        </p:nvSpPr>
        <p:spPr>
          <a:xfrm>
            <a:off x="-152400" y="1219200"/>
            <a:ext cx="9372600" cy="45719"/>
          </a:xfrm>
          <a:prstGeom prst="rect">
            <a:avLst/>
          </a:prstGeom>
          <a:gradFill>
            <a:gsLst>
              <a:gs pos="2917">
                <a:schemeClr val="tx1">
                  <a:lumMod val="65000"/>
                  <a:lumOff val="35000"/>
                </a:schemeClr>
              </a:gs>
              <a:gs pos="49000">
                <a:schemeClr val="tx2">
                  <a:lumMod val="40000"/>
                  <a:lumOff val="60000"/>
                </a:schemeClr>
              </a:gs>
              <a:gs pos="10000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5029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07" fill="hold"/>
                                        <p:tgtEl>
                                          <p:spTgt spid="7"/>
                                        </p:tgtEl>
                                      </p:cBhvr>
                                    </p:cmd>
                                  </p:childTnLst>
                                </p:cTn>
                              </p:par>
                              <p:par>
                                <p:cTn id="7" presetID="22" presetClass="entr" presetSubtype="2" fill="hold" grpId="0" nodeType="withEffect">
                                  <p:stCondLst>
                                    <p:cond delay="900"/>
                                  </p:stCondLst>
                                  <p:childTnLst>
                                    <p:set>
                                      <p:cBhvr>
                                        <p:cTn id="8" dur="1" fill="hold">
                                          <p:stCondLst>
                                            <p:cond delay="0"/>
                                          </p:stCondLst>
                                        </p:cTn>
                                        <p:tgtEl>
                                          <p:spTgt spid="5"/>
                                        </p:tgtEl>
                                        <p:attrNameLst>
                                          <p:attrName>style.visibility</p:attrName>
                                        </p:attrNameLst>
                                      </p:cBhvr>
                                      <p:to>
                                        <p:strVal val="visible"/>
                                      </p:to>
                                    </p:set>
                                    <p:animEffect transition="in" filter="wipe(right)">
                                      <p:cBhvr>
                                        <p:cTn id="9" dur="700"/>
                                        <p:tgtEl>
                                          <p:spTgt spid="5"/>
                                        </p:tgtEl>
                                      </p:cBhvr>
                                    </p:animEffect>
                                  </p:childTnLst>
                                </p:cTn>
                              </p:par>
                              <p:par>
                                <p:cTn id="10" presetID="22" presetClass="entr" presetSubtype="4" fill="hold" grpId="0" nodeType="withEffect">
                                  <p:stCondLst>
                                    <p:cond delay="140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7"/>
                </p:tgtEl>
              </p:cMediaNode>
            </p:video>
          </p:childTnLst>
        </p:cTn>
      </p:par>
    </p:tnLst>
    <p:bldLst>
      <p:bldP spid="6" grpId="0" animBg="1"/>
      <p:bldP spid="5"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0" name="Rectangle 19"/>
          <p:cNvSpPr/>
          <p:nvPr userDrawn="1"/>
        </p:nvSpPr>
        <p:spPr>
          <a:xfrm>
            <a:off x="76200" y="76200"/>
            <a:ext cx="8991600" cy="5592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 name="Title 1"/>
          <p:cNvSpPr>
            <a:spLocks noGrp="1"/>
          </p:cNvSpPr>
          <p:nvPr>
            <p:ph type="ctrTitle"/>
          </p:nvPr>
        </p:nvSpPr>
        <p:spPr>
          <a:xfrm>
            <a:off x="762000" y="5692777"/>
            <a:ext cx="7543800" cy="708025"/>
          </a:xfrm>
        </p:spPr>
        <p:txBody>
          <a:bodyPr anchor="b">
            <a:normAutofit/>
          </a:bodyPr>
          <a:lstStyle>
            <a:lvl1pPr algn="ctr">
              <a:defRPr sz="4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295400" y="6248400"/>
            <a:ext cx="6400800" cy="457200"/>
          </a:xfrm>
        </p:spPr>
        <p:txBody>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4" name="Rectangle 23"/>
          <p:cNvSpPr/>
          <p:nvPr userDrawn="1"/>
        </p:nvSpPr>
        <p:spPr>
          <a:xfrm>
            <a:off x="76200" y="5668964"/>
            <a:ext cx="76200" cy="1189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Rectangle 24"/>
          <p:cNvSpPr/>
          <p:nvPr userDrawn="1"/>
        </p:nvSpPr>
        <p:spPr>
          <a:xfrm>
            <a:off x="8991600" y="5666544"/>
            <a:ext cx="76200" cy="1189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4" name="title_fina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tretch/>
        </p:blipFill>
        <p:spPr>
          <a:xfrm>
            <a:off x="76201" y="76200"/>
            <a:ext cx="8991600" cy="5791201"/>
          </a:xfrm>
          <a:prstGeom prst="rect">
            <a:avLst/>
          </a:prstGeom>
        </p:spPr>
      </p:pic>
      <p:sp>
        <p:nvSpPr>
          <p:cNvPr id="5" name="Rectangle 4"/>
          <p:cNvSpPr/>
          <p:nvPr userDrawn="1"/>
        </p:nvSpPr>
        <p:spPr>
          <a:xfrm>
            <a:off x="152402" y="76201"/>
            <a:ext cx="8839199" cy="559276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0884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E5A5798A-9E51-41FE-9601-DEF6E3552F86}" type="datetime1">
              <a:rPr lang="en-US" smtClean="0"/>
              <a:t>2/9/2020</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FD99AA8B-2E7A-4BBC-8FDE-CA7CF71DD330}" type="slidenum">
              <a:rPr lang="en-US" smtClean="0"/>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 xmlns:a14="http://schemas.microsoft.com/office/drawing/2010/main" w="9525">
                <a:solidFill>
                  <a:srgbClr val="000000"/>
                </a:solidFill>
                <a:round/>
                <a:headEnd/>
                <a:tailEnd/>
              </a14:hiddenLine>
            </a:ext>
          </a:extLst>
        </p:spPr>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Rectangle 17"/>
          <p:cNvSpPr/>
          <p:nvPr userDrawn="1"/>
        </p:nvSpPr>
        <p:spPr>
          <a:xfrm>
            <a:off x="-76200" y="5151737"/>
            <a:ext cx="9296400" cy="1588928"/>
          </a:xfrm>
          <a:prstGeom prst="rect">
            <a:avLst/>
          </a:prstGeom>
          <a:solidFill>
            <a:schemeClr val="bg2">
              <a:lumMod val="10000"/>
              <a:alpha val="54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
          <p:cNvSpPr/>
          <p:nvPr userDrawn="1"/>
        </p:nvSpPr>
        <p:spPr>
          <a:xfrm rot="16200000" flipH="1">
            <a:off x="3898642" y="1307843"/>
            <a:ext cx="1346719" cy="9296400"/>
          </a:xfrm>
          <a:custGeom>
            <a:avLst/>
            <a:gdLst>
              <a:gd name="connsiteX0" fmla="*/ 0 w 533400"/>
              <a:gd name="connsiteY0" fmla="*/ 533400 h 533400"/>
              <a:gd name="connsiteX1" fmla="*/ 266700 w 533400"/>
              <a:gd name="connsiteY1" fmla="*/ 0 h 533400"/>
              <a:gd name="connsiteX2" fmla="*/ 533400 w 533400"/>
              <a:gd name="connsiteY2" fmla="*/ 533400 h 533400"/>
              <a:gd name="connsiteX3" fmla="*/ 0 w 533400"/>
              <a:gd name="connsiteY3" fmla="*/ 533400 h 533400"/>
              <a:gd name="connsiteX0" fmla="*/ 0 w 533400"/>
              <a:gd name="connsiteY0" fmla="*/ 533400 h 533400"/>
              <a:gd name="connsiteX1" fmla="*/ 266700 w 533400"/>
              <a:gd name="connsiteY1" fmla="*/ 0 h 533400"/>
              <a:gd name="connsiteX2" fmla="*/ 305827 w 533400"/>
              <a:gd name="connsiteY2" fmla="*/ 73120 h 533400"/>
              <a:gd name="connsiteX3" fmla="*/ 533400 w 533400"/>
              <a:gd name="connsiteY3" fmla="*/ 533400 h 533400"/>
              <a:gd name="connsiteX4" fmla="*/ 0 w 533400"/>
              <a:gd name="connsiteY4" fmla="*/ 533400 h 533400"/>
              <a:gd name="connsiteX0" fmla="*/ 0 w 533400"/>
              <a:gd name="connsiteY0" fmla="*/ 533400 h 533400"/>
              <a:gd name="connsiteX1" fmla="*/ 236815 w 533400"/>
              <a:gd name="connsiteY1" fmla="*/ 67369 h 533400"/>
              <a:gd name="connsiteX2" fmla="*/ 266700 w 533400"/>
              <a:gd name="connsiteY2" fmla="*/ 0 h 533400"/>
              <a:gd name="connsiteX3" fmla="*/ 305827 w 533400"/>
              <a:gd name="connsiteY3" fmla="*/ 73120 h 533400"/>
              <a:gd name="connsiteX4" fmla="*/ 533400 w 533400"/>
              <a:gd name="connsiteY4" fmla="*/ 533400 h 533400"/>
              <a:gd name="connsiteX5" fmla="*/ 0 w 533400"/>
              <a:gd name="connsiteY5" fmla="*/ 533400 h 533400"/>
              <a:gd name="connsiteX0" fmla="*/ 0 w 533400"/>
              <a:gd name="connsiteY0" fmla="*/ 498894 h 498894"/>
              <a:gd name="connsiteX1" fmla="*/ 236815 w 533400"/>
              <a:gd name="connsiteY1" fmla="*/ 32863 h 498894"/>
              <a:gd name="connsiteX2" fmla="*/ 266700 w 533400"/>
              <a:gd name="connsiteY2" fmla="*/ 0 h 498894"/>
              <a:gd name="connsiteX3" fmla="*/ 305827 w 533400"/>
              <a:gd name="connsiteY3" fmla="*/ 38614 h 498894"/>
              <a:gd name="connsiteX4" fmla="*/ 533400 w 533400"/>
              <a:gd name="connsiteY4" fmla="*/ 498894 h 498894"/>
              <a:gd name="connsiteX5" fmla="*/ 0 w 533400"/>
              <a:gd name="connsiteY5" fmla="*/ 498894 h 498894"/>
              <a:gd name="connsiteX0" fmla="*/ 0 w 533400"/>
              <a:gd name="connsiteY0" fmla="*/ 514286 h 514286"/>
              <a:gd name="connsiteX1" fmla="*/ 236815 w 533400"/>
              <a:gd name="connsiteY1" fmla="*/ 48255 h 514286"/>
              <a:gd name="connsiteX2" fmla="*/ 266700 w 533400"/>
              <a:gd name="connsiteY2" fmla="*/ 15392 h 514286"/>
              <a:gd name="connsiteX3" fmla="*/ 305827 w 533400"/>
              <a:gd name="connsiteY3" fmla="*/ 54006 h 514286"/>
              <a:gd name="connsiteX4" fmla="*/ 533400 w 533400"/>
              <a:gd name="connsiteY4" fmla="*/ 514286 h 514286"/>
              <a:gd name="connsiteX5" fmla="*/ 0 w 533400"/>
              <a:gd name="connsiteY5" fmla="*/ 514286 h 514286"/>
              <a:gd name="connsiteX0" fmla="*/ 0 w 533400"/>
              <a:gd name="connsiteY0" fmla="*/ 510461 h 510461"/>
              <a:gd name="connsiteX1" fmla="*/ 236815 w 533400"/>
              <a:gd name="connsiteY1" fmla="*/ 44430 h 510461"/>
              <a:gd name="connsiteX2" fmla="*/ 266700 w 533400"/>
              <a:gd name="connsiteY2" fmla="*/ 11567 h 510461"/>
              <a:gd name="connsiteX3" fmla="*/ 305827 w 533400"/>
              <a:gd name="connsiteY3" fmla="*/ 50181 h 510461"/>
              <a:gd name="connsiteX4" fmla="*/ 533400 w 533400"/>
              <a:gd name="connsiteY4" fmla="*/ 510461 h 510461"/>
              <a:gd name="connsiteX5" fmla="*/ 0 w 533400"/>
              <a:gd name="connsiteY5" fmla="*/ 510461 h 510461"/>
              <a:gd name="connsiteX0" fmla="*/ 0 w 533400"/>
              <a:gd name="connsiteY0" fmla="*/ 498934 h 498934"/>
              <a:gd name="connsiteX1" fmla="*/ 236815 w 533400"/>
              <a:gd name="connsiteY1" fmla="*/ 32903 h 498934"/>
              <a:gd name="connsiteX2" fmla="*/ 266700 w 533400"/>
              <a:gd name="connsiteY2" fmla="*/ 40 h 498934"/>
              <a:gd name="connsiteX3" fmla="*/ 305827 w 533400"/>
              <a:gd name="connsiteY3" fmla="*/ 38654 h 498934"/>
              <a:gd name="connsiteX4" fmla="*/ 533400 w 533400"/>
              <a:gd name="connsiteY4" fmla="*/ 498934 h 498934"/>
              <a:gd name="connsiteX5" fmla="*/ 0 w 533400"/>
              <a:gd name="connsiteY5" fmla="*/ 498934 h 498934"/>
              <a:gd name="connsiteX0" fmla="*/ 0 w 533400"/>
              <a:gd name="connsiteY0" fmla="*/ 498928 h 498928"/>
              <a:gd name="connsiteX1" fmla="*/ 236815 w 533400"/>
              <a:gd name="connsiteY1" fmla="*/ 32897 h 498928"/>
              <a:gd name="connsiteX2" fmla="*/ 266700 w 533400"/>
              <a:gd name="connsiteY2" fmla="*/ 34 h 498928"/>
              <a:gd name="connsiteX3" fmla="*/ 305827 w 533400"/>
              <a:gd name="connsiteY3" fmla="*/ 38648 h 498928"/>
              <a:gd name="connsiteX4" fmla="*/ 533400 w 533400"/>
              <a:gd name="connsiteY4" fmla="*/ 498928 h 498928"/>
              <a:gd name="connsiteX5" fmla="*/ 0 w 533400"/>
              <a:gd name="connsiteY5" fmla="*/ 498928 h 498928"/>
              <a:gd name="connsiteX0" fmla="*/ 0 w 533400"/>
              <a:gd name="connsiteY0" fmla="*/ 498928 h 498928"/>
              <a:gd name="connsiteX1" fmla="*/ 6014 w 533400"/>
              <a:gd name="connsiteY1" fmla="*/ 486054 h 498928"/>
              <a:gd name="connsiteX2" fmla="*/ 236815 w 533400"/>
              <a:gd name="connsiteY2" fmla="*/ 32897 h 498928"/>
              <a:gd name="connsiteX3" fmla="*/ 266700 w 533400"/>
              <a:gd name="connsiteY3" fmla="*/ 34 h 498928"/>
              <a:gd name="connsiteX4" fmla="*/ 305827 w 533400"/>
              <a:gd name="connsiteY4" fmla="*/ 38648 h 498928"/>
              <a:gd name="connsiteX5" fmla="*/ 533400 w 533400"/>
              <a:gd name="connsiteY5" fmla="*/ 498928 h 498928"/>
              <a:gd name="connsiteX6" fmla="*/ 0 w 533400"/>
              <a:gd name="connsiteY6" fmla="*/ 498928 h 498928"/>
              <a:gd name="connsiteX0" fmla="*/ 0 w 533400"/>
              <a:gd name="connsiteY0" fmla="*/ 509758 h 509758"/>
              <a:gd name="connsiteX1" fmla="*/ 6014 w 533400"/>
              <a:gd name="connsiteY1" fmla="*/ 496884 h 509758"/>
              <a:gd name="connsiteX2" fmla="*/ 236815 w 533400"/>
              <a:gd name="connsiteY2" fmla="*/ 43727 h 509758"/>
              <a:gd name="connsiteX3" fmla="*/ 266700 w 533400"/>
              <a:gd name="connsiteY3" fmla="*/ 10864 h 509758"/>
              <a:gd name="connsiteX4" fmla="*/ 305827 w 533400"/>
              <a:gd name="connsiteY4" fmla="*/ 49478 h 509758"/>
              <a:gd name="connsiteX5" fmla="*/ 527215 w 533400"/>
              <a:gd name="connsiteY5" fmla="*/ 498885 h 509758"/>
              <a:gd name="connsiteX6" fmla="*/ 533400 w 533400"/>
              <a:gd name="connsiteY6" fmla="*/ 509758 h 509758"/>
              <a:gd name="connsiteX7" fmla="*/ 0 w 533400"/>
              <a:gd name="connsiteY7" fmla="*/ 509758 h 509758"/>
              <a:gd name="connsiteX0" fmla="*/ 0 w 527215"/>
              <a:gd name="connsiteY0" fmla="*/ 509758 h 1430113"/>
              <a:gd name="connsiteX1" fmla="*/ 6014 w 527215"/>
              <a:gd name="connsiteY1" fmla="*/ 496884 h 1430113"/>
              <a:gd name="connsiteX2" fmla="*/ 236815 w 527215"/>
              <a:gd name="connsiteY2" fmla="*/ 43727 h 1430113"/>
              <a:gd name="connsiteX3" fmla="*/ 266700 w 527215"/>
              <a:gd name="connsiteY3" fmla="*/ 10864 h 1430113"/>
              <a:gd name="connsiteX4" fmla="*/ 305827 w 527215"/>
              <a:gd name="connsiteY4" fmla="*/ 49478 h 1430113"/>
              <a:gd name="connsiteX5" fmla="*/ 527215 w 527215"/>
              <a:gd name="connsiteY5" fmla="*/ 498885 h 1430113"/>
              <a:gd name="connsiteX6" fmla="*/ 526398 w 527215"/>
              <a:gd name="connsiteY6" fmla="*/ 1430113 h 1430113"/>
              <a:gd name="connsiteX7" fmla="*/ 0 w 527215"/>
              <a:gd name="connsiteY7" fmla="*/ 509758 h 1430113"/>
              <a:gd name="connsiteX0" fmla="*/ 1989 w 521201"/>
              <a:gd name="connsiteY0" fmla="*/ 1467126 h 1467126"/>
              <a:gd name="connsiteX1" fmla="*/ 0 w 521201"/>
              <a:gd name="connsiteY1" fmla="*/ 496884 h 1467126"/>
              <a:gd name="connsiteX2" fmla="*/ 230801 w 521201"/>
              <a:gd name="connsiteY2" fmla="*/ 43727 h 1467126"/>
              <a:gd name="connsiteX3" fmla="*/ 260686 w 521201"/>
              <a:gd name="connsiteY3" fmla="*/ 10864 h 1467126"/>
              <a:gd name="connsiteX4" fmla="*/ 299813 w 521201"/>
              <a:gd name="connsiteY4" fmla="*/ 49478 h 1467126"/>
              <a:gd name="connsiteX5" fmla="*/ 521201 w 521201"/>
              <a:gd name="connsiteY5" fmla="*/ 498885 h 1467126"/>
              <a:gd name="connsiteX6" fmla="*/ 520384 w 521201"/>
              <a:gd name="connsiteY6" fmla="*/ 1430113 h 1467126"/>
              <a:gd name="connsiteX7" fmla="*/ 1989 w 521201"/>
              <a:gd name="connsiteY7" fmla="*/ 1467126 h 1467126"/>
              <a:gd name="connsiteX0" fmla="*/ 1989 w 521201"/>
              <a:gd name="connsiteY0" fmla="*/ 1467126 h 2299712"/>
              <a:gd name="connsiteX1" fmla="*/ 0 w 521201"/>
              <a:gd name="connsiteY1" fmla="*/ 496884 h 2299712"/>
              <a:gd name="connsiteX2" fmla="*/ 230801 w 521201"/>
              <a:gd name="connsiteY2" fmla="*/ 43727 h 2299712"/>
              <a:gd name="connsiteX3" fmla="*/ 260686 w 521201"/>
              <a:gd name="connsiteY3" fmla="*/ 10864 h 2299712"/>
              <a:gd name="connsiteX4" fmla="*/ 299813 w 521201"/>
              <a:gd name="connsiteY4" fmla="*/ 49478 h 2299712"/>
              <a:gd name="connsiteX5" fmla="*/ 521201 w 521201"/>
              <a:gd name="connsiteY5" fmla="*/ 498885 h 2299712"/>
              <a:gd name="connsiteX6" fmla="*/ 520384 w 521201"/>
              <a:gd name="connsiteY6" fmla="*/ 2299712 h 2299712"/>
              <a:gd name="connsiteX7" fmla="*/ 1989 w 521201"/>
              <a:gd name="connsiteY7" fmla="*/ 1467126 h 2299712"/>
              <a:gd name="connsiteX0" fmla="*/ 0 w 521732"/>
              <a:gd name="connsiteY0" fmla="*/ 2379575 h 2379575"/>
              <a:gd name="connsiteX1" fmla="*/ 531 w 521732"/>
              <a:gd name="connsiteY1" fmla="*/ 496884 h 2379575"/>
              <a:gd name="connsiteX2" fmla="*/ 231332 w 521732"/>
              <a:gd name="connsiteY2" fmla="*/ 43727 h 2379575"/>
              <a:gd name="connsiteX3" fmla="*/ 261217 w 521732"/>
              <a:gd name="connsiteY3" fmla="*/ 10864 h 2379575"/>
              <a:gd name="connsiteX4" fmla="*/ 300344 w 521732"/>
              <a:gd name="connsiteY4" fmla="*/ 49478 h 2379575"/>
              <a:gd name="connsiteX5" fmla="*/ 521732 w 521732"/>
              <a:gd name="connsiteY5" fmla="*/ 498885 h 2379575"/>
              <a:gd name="connsiteX6" fmla="*/ 520915 w 521732"/>
              <a:gd name="connsiteY6" fmla="*/ 2299712 h 2379575"/>
              <a:gd name="connsiteX7" fmla="*/ 0 w 521732"/>
              <a:gd name="connsiteY7" fmla="*/ 2379575 h 2379575"/>
              <a:gd name="connsiteX0" fmla="*/ 0 w 530215"/>
              <a:gd name="connsiteY0" fmla="*/ 3397578 h 3397578"/>
              <a:gd name="connsiteX1" fmla="*/ 9014 w 530215"/>
              <a:gd name="connsiteY1" fmla="*/ 496884 h 3397578"/>
              <a:gd name="connsiteX2" fmla="*/ 239815 w 530215"/>
              <a:gd name="connsiteY2" fmla="*/ 43727 h 3397578"/>
              <a:gd name="connsiteX3" fmla="*/ 269700 w 530215"/>
              <a:gd name="connsiteY3" fmla="*/ 10864 h 3397578"/>
              <a:gd name="connsiteX4" fmla="*/ 308827 w 530215"/>
              <a:gd name="connsiteY4" fmla="*/ 49478 h 3397578"/>
              <a:gd name="connsiteX5" fmla="*/ 530215 w 530215"/>
              <a:gd name="connsiteY5" fmla="*/ 498885 h 3397578"/>
              <a:gd name="connsiteX6" fmla="*/ 529398 w 530215"/>
              <a:gd name="connsiteY6" fmla="*/ 2299712 h 3397578"/>
              <a:gd name="connsiteX7" fmla="*/ 0 w 530215"/>
              <a:gd name="connsiteY7" fmla="*/ 3397578 h 3397578"/>
              <a:gd name="connsiteX0" fmla="*/ 0 w 546368"/>
              <a:gd name="connsiteY0" fmla="*/ 3397578 h 3402548"/>
              <a:gd name="connsiteX1" fmla="*/ 9014 w 546368"/>
              <a:gd name="connsiteY1" fmla="*/ 496884 h 3402548"/>
              <a:gd name="connsiteX2" fmla="*/ 239815 w 546368"/>
              <a:gd name="connsiteY2" fmla="*/ 43727 h 3402548"/>
              <a:gd name="connsiteX3" fmla="*/ 269700 w 546368"/>
              <a:gd name="connsiteY3" fmla="*/ 10864 h 3402548"/>
              <a:gd name="connsiteX4" fmla="*/ 308827 w 546368"/>
              <a:gd name="connsiteY4" fmla="*/ 49478 h 3402548"/>
              <a:gd name="connsiteX5" fmla="*/ 530215 w 546368"/>
              <a:gd name="connsiteY5" fmla="*/ 498885 h 3402548"/>
              <a:gd name="connsiteX6" fmla="*/ 546365 w 546368"/>
              <a:gd name="connsiteY6" fmla="*/ 3402548 h 3402548"/>
              <a:gd name="connsiteX7" fmla="*/ 0 w 546368"/>
              <a:gd name="connsiteY7" fmla="*/ 3397578 h 3402548"/>
              <a:gd name="connsiteX0" fmla="*/ 403 w 538288"/>
              <a:gd name="connsiteY0" fmla="*/ 5196047 h 5196047"/>
              <a:gd name="connsiteX1" fmla="*/ 934 w 538288"/>
              <a:gd name="connsiteY1" fmla="*/ 496884 h 5196047"/>
              <a:gd name="connsiteX2" fmla="*/ 231735 w 538288"/>
              <a:gd name="connsiteY2" fmla="*/ 43727 h 5196047"/>
              <a:gd name="connsiteX3" fmla="*/ 261620 w 538288"/>
              <a:gd name="connsiteY3" fmla="*/ 10864 h 5196047"/>
              <a:gd name="connsiteX4" fmla="*/ 300747 w 538288"/>
              <a:gd name="connsiteY4" fmla="*/ 49478 h 5196047"/>
              <a:gd name="connsiteX5" fmla="*/ 522135 w 538288"/>
              <a:gd name="connsiteY5" fmla="*/ 498885 h 5196047"/>
              <a:gd name="connsiteX6" fmla="*/ 538285 w 538288"/>
              <a:gd name="connsiteY6" fmla="*/ 3402548 h 5196047"/>
              <a:gd name="connsiteX7" fmla="*/ 403 w 538288"/>
              <a:gd name="connsiteY7" fmla="*/ 5196047 h 5196047"/>
              <a:gd name="connsiteX0" fmla="*/ 403 w 538291"/>
              <a:gd name="connsiteY0" fmla="*/ 5196047 h 5201017"/>
              <a:gd name="connsiteX1" fmla="*/ 934 w 538291"/>
              <a:gd name="connsiteY1" fmla="*/ 496884 h 5201017"/>
              <a:gd name="connsiteX2" fmla="*/ 231735 w 538291"/>
              <a:gd name="connsiteY2" fmla="*/ 43727 h 5201017"/>
              <a:gd name="connsiteX3" fmla="*/ 261620 w 538291"/>
              <a:gd name="connsiteY3" fmla="*/ 10864 h 5201017"/>
              <a:gd name="connsiteX4" fmla="*/ 300747 w 538291"/>
              <a:gd name="connsiteY4" fmla="*/ 49478 h 5201017"/>
              <a:gd name="connsiteX5" fmla="*/ 522135 w 538291"/>
              <a:gd name="connsiteY5" fmla="*/ 498885 h 5201017"/>
              <a:gd name="connsiteX6" fmla="*/ 538288 w 538291"/>
              <a:gd name="connsiteY6" fmla="*/ 5201017 h 5201017"/>
              <a:gd name="connsiteX7" fmla="*/ 403 w 538291"/>
              <a:gd name="connsiteY7" fmla="*/ 5196047 h 5201017"/>
              <a:gd name="connsiteX0" fmla="*/ 403 w 538291"/>
              <a:gd name="connsiteY0" fmla="*/ 5185217 h 5190187"/>
              <a:gd name="connsiteX1" fmla="*/ 934 w 538291"/>
              <a:gd name="connsiteY1" fmla="*/ 486054 h 5190187"/>
              <a:gd name="connsiteX2" fmla="*/ 231735 w 538291"/>
              <a:gd name="connsiteY2" fmla="*/ 32897 h 5190187"/>
              <a:gd name="connsiteX3" fmla="*/ 261620 w 538291"/>
              <a:gd name="connsiteY3" fmla="*/ 34 h 5190187"/>
              <a:gd name="connsiteX4" fmla="*/ 300747 w 538291"/>
              <a:gd name="connsiteY4" fmla="*/ 38648 h 5190187"/>
              <a:gd name="connsiteX5" fmla="*/ 522135 w 538291"/>
              <a:gd name="connsiteY5" fmla="*/ 488055 h 5190187"/>
              <a:gd name="connsiteX6" fmla="*/ 538288 w 538291"/>
              <a:gd name="connsiteY6" fmla="*/ 5190187 h 5190187"/>
              <a:gd name="connsiteX7" fmla="*/ 403 w 538291"/>
              <a:gd name="connsiteY7" fmla="*/ 5185217 h 5190187"/>
              <a:gd name="connsiteX0" fmla="*/ 403 w 538291"/>
              <a:gd name="connsiteY0" fmla="*/ 5185183 h 5190153"/>
              <a:gd name="connsiteX1" fmla="*/ 934 w 538291"/>
              <a:gd name="connsiteY1" fmla="*/ 486020 h 5190153"/>
              <a:gd name="connsiteX2" fmla="*/ 261620 w 538291"/>
              <a:gd name="connsiteY2" fmla="*/ 0 h 5190153"/>
              <a:gd name="connsiteX3" fmla="*/ 300747 w 538291"/>
              <a:gd name="connsiteY3" fmla="*/ 38614 h 5190153"/>
              <a:gd name="connsiteX4" fmla="*/ 522135 w 538291"/>
              <a:gd name="connsiteY4" fmla="*/ 488021 h 5190153"/>
              <a:gd name="connsiteX5" fmla="*/ 538288 w 538291"/>
              <a:gd name="connsiteY5" fmla="*/ 5190153 h 5190153"/>
              <a:gd name="connsiteX6" fmla="*/ 403 w 538291"/>
              <a:gd name="connsiteY6" fmla="*/ 5185183 h 5190153"/>
              <a:gd name="connsiteX0" fmla="*/ 403 w 538291"/>
              <a:gd name="connsiteY0" fmla="*/ 5146569 h 5151539"/>
              <a:gd name="connsiteX1" fmla="*/ 934 w 538291"/>
              <a:gd name="connsiteY1" fmla="*/ 447406 h 5151539"/>
              <a:gd name="connsiteX2" fmla="*/ 300747 w 538291"/>
              <a:gd name="connsiteY2" fmla="*/ 0 h 5151539"/>
              <a:gd name="connsiteX3" fmla="*/ 522135 w 538291"/>
              <a:gd name="connsiteY3" fmla="*/ 449407 h 5151539"/>
              <a:gd name="connsiteX4" fmla="*/ 538288 w 538291"/>
              <a:gd name="connsiteY4" fmla="*/ 5151539 h 5151539"/>
              <a:gd name="connsiteX5" fmla="*/ 403 w 538291"/>
              <a:gd name="connsiteY5" fmla="*/ 5146569 h 5151539"/>
              <a:gd name="connsiteX0" fmla="*/ 403 w 538291"/>
              <a:gd name="connsiteY0" fmla="*/ 4699163 h 4704133"/>
              <a:gd name="connsiteX1" fmla="*/ 934 w 538291"/>
              <a:gd name="connsiteY1" fmla="*/ 0 h 4704133"/>
              <a:gd name="connsiteX2" fmla="*/ 522135 w 538291"/>
              <a:gd name="connsiteY2" fmla="*/ 2001 h 4704133"/>
              <a:gd name="connsiteX3" fmla="*/ 538288 w 538291"/>
              <a:gd name="connsiteY3" fmla="*/ 4704133 h 4704133"/>
              <a:gd name="connsiteX4" fmla="*/ 403 w 538291"/>
              <a:gd name="connsiteY4" fmla="*/ 4699163 h 470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291" h="4704133">
                <a:moveTo>
                  <a:pt x="403" y="4699163"/>
                </a:moveTo>
                <a:cubicBezTo>
                  <a:pt x="3408" y="3732265"/>
                  <a:pt x="-2071" y="966898"/>
                  <a:pt x="934" y="0"/>
                </a:cubicBezTo>
                <a:lnTo>
                  <a:pt x="522135" y="2001"/>
                </a:lnTo>
                <a:cubicBezTo>
                  <a:pt x="521863" y="312410"/>
                  <a:pt x="538560" y="4393724"/>
                  <a:pt x="538288" y="4704133"/>
                </a:cubicBezTo>
                <a:lnTo>
                  <a:pt x="403" y="4699163"/>
                </a:lnTo>
                <a:close/>
              </a:path>
            </a:pathLst>
          </a:custGeom>
          <a:gradFill flip="none" rotWithShape="1">
            <a:gsLst>
              <a:gs pos="5002">
                <a:schemeClr val="bg2">
                  <a:lumMod val="50000"/>
                </a:schemeClr>
              </a:gs>
              <a:gs pos="96280">
                <a:schemeClr val="bg2">
                  <a:lumMod val="50000"/>
                </a:schemeClr>
              </a:gs>
              <a:gs pos="40000">
                <a:schemeClr val="bg2">
                  <a:lumMod val="75000"/>
                </a:schemeClr>
              </a:gs>
            </a:gsLst>
            <a:lin ang="5400000" scaled="0"/>
            <a:tileRect/>
          </a:gradFill>
          <a:ln>
            <a:solidFill>
              <a:schemeClr val="tx1">
                <a:lumMod val="95000"/>
                <a:lumOff val="5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box" hidden="1"/>
          <p:cNvSpPr/>
          <p:nvPr userDrawn="1"/>
        </p:nvSpPr>
        <p:spPr>
          <a:xfrm rot="10800000">
            <a:off x="9647" y="5240334"/>
            <a:ext cx="9144000" cy="1693865"/>
          </a:xfrm>
          <a:prstGeom prst="rect">
            <a:avLst/>
          </a:prstGeom>
          <a:gradFill flip="none" rotWithShape="1">
            <a:gsLst>
              <a:gs pos="69000">
                <a:schemeClr val="tx1">
                  <a:lumMod val="85000"/>
                  <a:lumOff val="15000"/>
                </a:schemeClr>
              </a:gs>
              <a:gs pos="99000">
                <a:schemeClr val="tx1">
                  <a:lumMod val="95000"/>
                  <a:lumOff val="5000"/>
                </a:schemeClr>
              </a:gs>
            </a:gsLst>
            <a:lin ang="5400000" scaled="0"/>
            <a:tileRect/>
          </a:gra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a:p>
        </p:txBody>
      </p:sp>
    </p:spTree>
    <p:extLst>
      <p:ext uri="{BB962C8B-B14F-4D97-AF65-F5344CB8AC3E}">
        <p14:creationId xmlns:p14="http://schemas.microsoft.com/office/powerpoint/2010/main" val="2979838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1B9F4CBE-3D7C-4D88-B7D5-FCC38401171C}" type="datetime1">
              <a:rPr lang="en-US" smtClean="0"/>
              <a:t>2/9/2020</a:t>
            </a:fld>
            <a:endParaRPr lang="en-US" dirty="0"/>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5430524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1EAB35-F3FD-4F5C-BC9F-64E6D17A616E}" type="datetime1">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519568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8699FE-9FDE-4034-AA44-51950AAA3595}" type="datetime1">
              <a:rPr lang="en-US" smtClean="0"/>
              <a:t>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4250191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70B02-1A11-4E17-974B-C1D12881E837}" type="datetime1">
              <a:rPr lang="en-US" smtClean="0"/>
              <a:t>2/9/2020</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Content Placeholder 2"/>
          <p:cNvSpPr>
            <a:spLocks noGrp="1"/>
          </p:cNvSpPr>
          <p:nvPr>
            <p:ph sz="quarter" idx="10"/>
          </p:nvPr>
        </p:nvSpPr>
        <p:spPr/>
        <p:txBody>
          <a:bodyPr/>
          <a:lstStyle>
            <a:lvl1pPr>
              <a:defRPr>
                <a:solidFill>
                  <a:schemeClr val="accent4">
                    <a:lumMod val="60000"/>
                    <a:lumOff val="40000"/>
                  </a:schemeClr>
                </a:solidFill>
              </a:defRPr>
            </a:lvl1pPr>
            <a:lvl2pPr>
              <a:defRPr>
                <a:solidFill>
                  <a:schemeClr val="accent4">
                    <a:lumMod val="60000"/>
                    <a:lumOff val="40000"/>
                  </a:schemeClr>
                </a:solidFill>
              </a:defRPr>
            </a:lvl2pPr>
            <a:lvl3pPr>
              <a:defRPr>
                <a:solidFill>
                  <a:schemeClr val="accent4">
                    <a:lumMod val="60000"/>
                    <a:lumOff val="40000"/>
                  </a:schemeClr>
                </a:solidFill>
              </a:defRPr>
            </a:lvl3pPr>
            <a:lvl4pPr>
              <a:defRPr>
                <a:solidFill>
                  <a:schemeClr val="accent4">
                    <a:lumMod val="60000"/>
                    <a:lumOff val="40000"/>
                  </a:schemeClr>
                </a:solidFill>
              </a:defRPr>
            </a:lvl4pPr>
            <a:lvl5pPr>
              <a:defRPr>
                <a:solidFill>
                  <a:schemeClr val="accent4">
                    <a:lumMod val="60000"/>
                    <a:lumOff val="4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solidFill>
                  <a:schemeClr val="accent4">
                    <a:lumMod val="50000"/>
                  </a:schemeClr>
                </a:solidFill>
              </a:defRPr>
            </a:lvl1pPr>
          </a:lstStyle>
          <a:p>
            <a:r>
              <a:rPr lang="en-US"/>
              <a:t>Click to edit Master title style</a:t>
            </a:r>
          </a:p>
        </p:txBody>
      </p:sp>
    </p:spTree>
    <p:extLst>
      <p:ext uri="{BB962C8B-B14F-4D97-AF65-F5344CB8AC3E}">
        <p14:creationId xmlns:p14="http://schemas.microsoft.com/office/powerpoint/2010/main" val="34738963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5E5B27-797F-40B9-84E0-932751FAC100}" type="datetime1">
              <a:rPr lang="en-US" smtClean="0"/>
              <a:t>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6453066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C8046-76CF-4F2B-B561-9C150AC3BEE0}" type="datetime1">
              <a:rPr lang="en-US" smtClean="0"/>
              <a:t>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4969132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28336A-C06A-4C4C-BA7B-6AEB391C68FC}" type="datetime1">
              <a:rPr lang="en-US" smtClean="0"/>
              <a:t>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4450587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B109C72-7FC2-4077-B881-401FA1C2354B}" type="datetime1">
              <a:rPr lang="en-US" smtClean="0"/>
              <a:t>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4886750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A8D1294-C0C7-4A92-A0F1-543E46504059}" type="datetime1">
              <a:rPr lang="en-US" smtClean="0"/>
              <a:t>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6026581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F97E3D6-5EC2-486B-A2E4-2D9922268FCA}" type="datetime1">
              <a:rPr lang="en-US" smtClean="0"/>
              <a:t>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966906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3B9A92-1C62-4583-A9EB-1D0AE44F4F7D}" type="datetime1">
              <a:rPr lang="en-US" smtClean="0"/>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810115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27902D-4D8F-4879-BF9A-C23A0E2B013A}" type="datetime1">
              <a:rPr lang="en-US" smtClean="0"/>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41201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41A0FB1-BCBD-4762-995B-BD20465FE71E}" type="datetime1">
              <a:rPr lang="en-US" smtClean="0"/>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4891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0967C3-322D-4DB7-8F1A-A256C6E39732}" type="datetime1">
              <a:rPr lang="en-US" smtClean="0"/>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3375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27D8B-CCF8-4412-AF2C-0F1556085270}" type="datetime1">
              <a:rPr lang="en-US" smtClean="0"/>
              <a:t>2/9/2020</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lvl1pPr>
              <a:defRPr>
                <a:solidFill>
                  <a:schemeClr val="accent4">
                    <a:lumMod val="60000"/>
                    <a:lumOff val="40000"/>
                  </a:schemeClr>
                </a:solidFill>
              </a:defRPr>
            </a:lvl1pPr>
            <a:lvl2pPr>
              <a:defRPr>
                <a:solidFill>
                  <a:schemeClr val="accent4">
                    <a:lumMod val="60000"/>
                    <a:lumOff val="40000"/>
                  </a:schemeClr>
                </a:solidFill>
              </a:defRPr>
            </a:lvl2pPr>
            <a:lvl3pPr>
              <a:defRPr>
                <a:solidFill>
                  <a:schemeClr val="accent4">
                    <a:lumMod val="60000"/>
                    <a:lumOff val="40000"/>
                  </a:schemeClr>
                </a:solidFill>
              </a:defRPr>
            </a:lvl3pPr>
            <a:lvl4pPr>
              <a:defRPr>
                <a:solidFill>
                  <a:schemeClr val="accent4">
                    <a:lumMod val="60000"/>
                    <a:lumOff val="40000"/>
                  </a:schemeClr>
                </a:solidFill>
              </a:defRPr>
            </a:lvl4pPr>
            <a:lvl5pPr>
              <a:defRPr>
                <a:solidFill>
                  <a:schemeClr val="accent4">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6063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8860F2-08AC-4920-A69B-39D3CE9DEB29}" type="datetime1">
              <a:rPr lang="en-US" smtClean="0"/>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010918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B04117-9B84-4D84-BA24-3628A693A3E5}" type="datetime1">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960557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968475-3EAB-4F41-A910-EF6602F74904}" type="datetime1">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6557126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E5A5798A-9E51-41FE-9601-DEF6E3552F86}" type="datetime1">
              <a:rPr lang="en-US" smtClean="0"/>
              <a:t>2/9/2020</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FD99AA8B-2E7A-4BBC-8FDE-CA7CF71DD330}" type="slidenum">
              <a:rPr lang="en-US" smtClean="0"/>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Rectangle 17"/>
          <p:cNvSpPr/>
          <p:nvPr userDrawn="1"/>
        </p:nvSpPr>
        <p:spPr>
          <a:xfrm>
            <a:off x="-76200" y="5151737"/>
            <a:ext cx="9296400" cy="1588928"/>
          </a:xfrm>
          <a:prstGeom prst="rect">
            <a:avLst/>
          </a:prstGeom>
          <a:solidFill>
            <a:schemeClr val="bg2">
              <a:lumMod val="10000"/>
              <a:alpha val="54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
          <p:cNvSpPr/>
          <p:nvPr userDrawn="1"/>
        </p:nvSpPr>
        <p:spPr>
          <a:xfrm rot="16200000" flipH="1">
            <a:off x="3898642" y="1307843"/>
            <a:ext cx="1346719" cy="9296400"/>
          </a:xfrm>
          <a:custGeom>
            <a:avLst/>
            <a:gdLst>
              <a:gd name="connsiteX0" fmla="*/ 0 w 533400"/>
              <a:gd name="connsiteY0" fmla="*/ 533400 h 533400"/>
              <a:gd name="connsiteX1" fmla="*/ 266700 w 533400"/>
              <a:gd name="connsiteY1" fmla="*/ 0 h 533400"/>
              <a:gd name="connsiteX2" fmla="*/ 533400 w 533400"/>
              <a:gd name="connsiteY2" fmla="*/ 533400 h 533400"/>
              <a:gd name="connsiteX3" fmla="*/ 0 w 533400"/>
              <a:gd name="connsiteY3" fmla="*/ 533400 h 533400"/>
              <a:gd name="connsiteX0" fmla="*/ 0 w 533400"/>
              <a:gd name="connsiteY0" fmla="*/ 533400 h 533400"/>
              <a:gd name="connsiteX1" fmla="*/ 266700 w 533400"/>
              <a:gd name="connsiteY1" fmla="*/ 0 h 533400"/>
              <a:gd name="connsiteX2" fmla="*/ 305827 w 533400"/>
              <a:gd name="connsiteY2" fmla="*/ 73120 h 533400"/>
              <a:gd name="connsiteX3" fmla="*/ 533400 w 533400"/>
              <a:gd name="connsiteY3" fmla="*/ 533400 h 533400"/>
              <a:gd name="connsiteX4" fmla="*/ 0 w 533400"/>
              <a:gd name="connsiteY4" fmla="*/ 533400 h 533400"/>
              <a:gd name="connsiteX0" fmla="*/ 0 w 533400"/>
              <a:gd name="connsiteY0" fmla="*/ 533400 h 533400"/>
              <a:gd name="connsiteX1" fmla="*/ 236815 w 533400"/>
              <a:gd name="connsiteY1" fmla="*/ 67369 h 533400"/>
              <a:gd name="connsiteX2" fmla="*/ 266700 w 533400"/>
              <a:gd name="connsiteY2" fmla="*/ 0 h 533400"/>
              <a:gd name="connsiteX3" fmla="*/ 305827 w 533400"/>
              <a:gd name="connsiteY3" fmla="*/ 73120 h 533400"/>
              <a:gd name="connsiteX4" fmla="*/ 533400 w 533400"/>
              <a:gd name="connsiteY4" fmla="*/ 533400 h 533400"/>
              <a:gd name="connsiteX5" fmla="*/ 0 w 533400"/>
              <a:gd name="connsiteY5" fmla="*/ 533400 h 533400"/>
              <a:gd name="connsiteX0" fmla="*/ 0 w 533400"/>
              <a:gd name="connsiteY0" fmla="*/ 498894 h 498894"/>
              <a:gd name="connsiteX1" fmla="*/ 236815 w 533400"/>
              <a:gd name="connsiteY1" fmla="*/ 32863 h 498894"/>
              <a:gd name="connsiteX2" fmla="*/ 266700 w 533400"/>
              <a:gd name="connsiteY2" fmla="*/ 0 h 498894"/>
              <a:gd name="connsiteX3" fmla="*/ 305827 w 533400"/>
              <a:gd name="connsiteY3" fmla="*/ 38614 h 498894"/>
              <a:gd name="connsiteX4" fmla="*/ 533400 w 533400"/>
              <a:gd name="connsiteY4" fmla="*/ 498894 h 498894"/>
              <a:gd name="connsiteX5" fmla="*/ 0 w 533400"/>
              <a:gd name="connsiteY5" fmla="*/ 498894 h 498894"/>
              <a:gd name="connsiteX0" fmla="*/ 0 w 533400"/>
              <a:gd name="connsiteY0" fmla="*/ 514286 h 514286"/>
              <a:gd name="connsiteX1" fmla="*/ 236815 w 533400"/>
              <a:gd name="connsiteY1" fmla="*/ 48255 h 514286"/>
              <a:gd name="connsiteX2" fmla="*/ 266700 w 533400"/>
              <a:gd name="connsiteY2" fmla="*/ 15392 h 514286"/>
              <a:gd name="connsiteX3" fmla="*/ 305827 w 533400"/>
              <a:gd name="connsiteY3" fmla="*/ 54006 h 514286"/>
              <a:gd name="connsiteX4" fmla="*/ 533400 w 533400"/>
              <a:gd name="connsiteY4" fmla="*/ 514286 h 514286"/>
              <a:gd name="connsiteX5" fmla="*/ 0 w 533400"/>
              <a:gd name="connsiteY5" fmla="*/ 514286 h 514286"/>
              <a:gd name="connsiteX0" fmla="*/ 0 w 533400"/>
              <a:gd name="connsiteY0" fmla="*/ 510461 h 510461"/>
              <a:gd name="connsiteX1" fmla="*/ 236815 w 533400"/>
              <a:gd name="connsiteY1" fmla="*/ 44430 h 510461"/>
              <a:gd name="connsiteX2" fmla="*/ 266700 w 533400"/>
              <a:gd name="connsiteY2" fmla="*/ 11567 h 510461"/>
              <a:gd name="connsiteX3" fmla="*/ 305827 w 533400"/>
              <a:gd name="connsiteY3" fmla="*/ 50181 h 510461"/>
              <a:gd name="connsiteX4" fmla="*/ 533400 w 533400"/>
              <a:gd name="connsiteY4" fmla="*/ 510461 h 510461"/>
              <a:gd name="connsiteX5" fmla="*/ 0 w 533400"/>
              <a:gd name="connsiteY5" fmla="*/ 510461 h 510461"/>
              <a:gd name="connsiteX0" fmla="*/ 0 w 533400"/>
              <a:gd name="connsiteY0" fmla="*/ 498934 h 498934"/>
              <a:gd name="connsiteX1" fmla="*/ 236815 w 533400"/>
              <a:gd name="connsiteY1" fmla="*/ 32903 h 498934"/>
              <a:gd name="connsiteX2" fmla="*/ 266700 w 533400"/>
              <a:gd name="connsiteY2" fmla="*/ 40 h 498934"/>
              <a:gd name="connsiteX3" fmla="*/ 305827 w 533400"/>
              <a:gd name="connsiteY3" fmla="*/ 38654 h 498934"/>
              <a:gd name="connsiteX4" fmla="*/ 533400 w 533400"/>
              <a:gd name="connsiteY4" fmla="*/ 498934 h 498934"/>
              <a:gd name="connsiteX5" fmla="*/ 0 w 533400"/>
              <a:gd name="connsiteY5" fmla="*/ 498934 h 498934"/>
              <a:gd name="connsiteX0" fmla="*/ 0 w 533400"/>
              <a:gd name="connsiteY0" fmla="*/ 498928 h 498928"/>
              <a:gd name="connsiteX1" fmla="*/ 236815 w 533400"/>
              <a:gd name="connsiteY1" fmla="*/ 32897 h 498928"/>
              <a:gd name="connsiteX2" fmla="*/ 266700 w 533400"/>
              <a:gd name="connsiteY2" fmla="*/ 34 h 498928"/>
              <a:gd name="connsiteX3" fmla="*/ 305827 w 533400"/>
              <a:gd name="connsiteY3" fmla="*/ 38648 h 498928"/>
              <a:gd name="connsiteX4" fmla="*/ 533400 w 533400"/>
              <a:gd name="connsiteY4" fmla="*/ 498928 h 498928"/>
              <a:gd name="connsiteX5" fmla="*/ 0 w 533400"/>
              <a:gd name="connsiteY5" fmla="*/ 498928 h 498928"/>
              <a:gd name="connsiteX0" fmla="*/ 0 w 533400"/>
              <a:gd name="connsiteY0" fmla="*/ 498928 h 498928"/>
              <a:gd name="connsiteX1" fmla="*/ 6014 w 533400"/>
              <a:gd name="connsiteY1" fmla="*/ 486054 h 498928"/>
              <a:gd name="connsiteX2" fmla="*/ 236815 w 533400"/>
              <a:gd name="connsiteY2" fmla="*/ 32897 h 498928"/>
              <a:gd name="connsiteX3" fmla="*/ 266700 w 533400"/>
              <a:gd name="connsiteY3" fmla="*/ 34 h 498928"/>
              <a:gd name="connsiteX4" fmla="*/ 305827 w 533400"/>
              <a:gd name="connsiteY4" fmla="*/ 38648 h 498928"/>
              <a:gd name="connsiteX5" fmla="*/ 533400 w 533400"/>
              <a:gd name="connsiteY5" fmla="*/ 498928 h 498928"/>
              <a:gd name="connsiteX6" fmla="*/ 0 w 533400"/>
              <a:gd name="connsiteY6" fmla="*/ 498928 h 498928"/>
              <a:gd name="connsiteX0" fmla="*/ 0 w 533400"/>
              <a:gd name="connsiteY0" fmla="*/ 509758 h 509758"/>
              <a:gd name="connsiteX1" fmla="*/ 6014 w 533400"/>
              <a:gd name="connsiteY1" fmla="*/ 496884 h 509758"/>
              <a:gd name="connsiteX2" fmla="*/ 236815 w 533400"/>
              <a:gd name="connsiteY2" fmla="*/ 43727 h 509758"/>
              <a:gd name="connsiteX3" fmla="*/ 266700 w 533400"/>
              <a:gd name="connsiteY3" fmla="*/ 10864 h 509758"/>
              <a:gd name="connsiteX4" fmla="*/ 305827 w 533400"/>
              <a:gd name="connsiteY4" fmla="*/ 49478 h 509758"/>
              <a:gd name="connsiteX5" fmla="*/ 527215 w 533400"/>
              <a:gd name="connsiteY5" fmla="*/ 498885 h 509758"/>
              <a:gd name="connsiteX6" fmla="*/ 533400 w 533400"/>
              <a:gd name="connsiteY6" fmla="*/ 509758 h 509758"/>
              <a:gd name="connsiteX7" fmla="*/ 0 w 533400"/>
              <a:gd name="connsiteY7" fmla="*/ 509758 h 509758"/>
              <a:gd name="connsiteX0" fmla="*/ 0 w 527215"/>
              <a:gd name="connsiteY0" fmla="*/ 509758 h 1430113"/>
              <a:gd name="connsiteX1" fmla="*/ 6014 w 527215"/>
              <a:gd name="connsiteY1" fmla="*/ 496884 h 1430113"/>
              <a:gd name="connsiteX2" fmla="*/ 236815 w 527215"/>
              <a:gd name="connsiteY2" fmla="*/ 43727 h 1430113"/>
              <a:gd name="connsiteX3" fmla="*/ 266700 w 527215"/>
              <a:gd name="connsiteY3" fmla="*/ 10864 h 1430113"/>
              <a:gd name="connsiteX4" fmla="*/ 305827 w 527215"/>
              <a:gd name="connsiteY4" fmla="*/ 49478 h 1430113"/>
              <a:gd name="connsiteX5" fmla="*/ 527215 w 527215"/>
              <a:gd name="connsiteY5" fmla="*/ 498885 h 1430113"/>
              <a:gd name="connsiteX6" fmla="*/ 526398 w 527215"/>
              <a:gd name="connsiteY6" fmla="*/ 1430113 h 1430113"/>
              <a:gd name="connsiteX7" fmla="*/ 0 w 527215"/>
              <a:gd name="connsiteY7" fmla="*/ 509758 h 1430113"/>
              <a:gd name="connsiteX0" fmla="*/ 1989 w 521201"/>
              <a:gd name="connsiteY0" fmla="*/ 1467126 h 1467126"/>
              <a:gd name="connsiteX1" fmla="*/ 0 w 521201"/>
              <a:gd name="connsiteY1" fmla="*/ 496884 h 1467126"/>
              <a:gd name="connsiteX2" fmla="*/ 230801 w 521201"/>
              <a:gd name="connsiteY2" fmla="*/ 43727 h 1467126"/>
              <a:gd name="connsiteX3" fmla="*/ 260686 w 521201"/>
              <a:gd name="connsiteY3" fmla="*/ 10864 h 1467126"/>
              <a:gd name="connsiteX4" fmla="*/ 299813 w 521201"/>
              <a:gd name="connsiteY4" fmla="*/ 49478 h 1467126"/>
              <a:gd name="connsiteX5" fmla="*/ 521201 w 521201"/>
              <a:gd name="connsiteY5" fmla="*/ 498885 h 1467126"/>
              <a:gd name="connsiteX6" fmla="*/ 520384 w 521201"/>
              <a:gd name="connsiteY6" fmla="*/ 1430113 h 1467126"/>
              <a:gd name="connsiteX7" fmla="*/ 1989 w 521201"/>
              <a:gd name="connsiteY7" fmla="*/ 1467126 h 1467126"/>
              <a:gd name="connsiteX0" fmla="*/ 1989 w 521201"/>
              <a:gd name="connsiteY0" fmla="*/ 1467126 h 2299712"/>
              <a:gd name="connsiteX1" fmla="*/ 0 w 521201"/>
              <a:gd name="connsiteY1" fmla="*/ 496884 h 2299712"/>
              <a:gd name="connsiteX2" fmla="*/ 230801 w 521201"/>
              <a:gd name="connsiteY2" fmla="*/ 43727 h 2299712"/>
              <a:gd name="connsiteX3" fmla="*/ 260686 w 521201"/>
              <a:gd name="connsiteY3" fmla="*/ 10864 h 2299712"/>
              <a:gd name="connsiteX4" fmla="*/ 299813 w 521201"/>
              <a:gd name="connsiteY4" fmla="*/ 49478 h 2299712"/>
              <a:gd name="connsiteX5" fmla="*/ 521201 w 521201"/>
              <a:gd name="connsiteY5" fmla="*/ 498885 h 2299712"/>
              <a:gd name="connsiteX6" fmla="*/ 520384 w 521201"/>
              <a:gd name="connsiteY6" fmla="*/ 2299712 h 2299712"/>
              <a:gd name="connsiteX7" fmla="*/ 1989 w 521201"/>
              <a:gd name="connsiteY7" fmla="*/ 1467126 h 2299712"/>
              <a:gd name="connsiteX0" fmla="*/ 0 w 521732"/>
              <a:gd name="connsiteY0" fmla="*/ 2379575 h 2379575"/>
              <a:gd name="connsiteX1" fmla="*/ 531 w 521732"/>
              <a:gd name="connsiteY1" fmla="*/ 496884 h 2379575"/>
              <a:gd name="connsiteX2" fmla="*/ 231332 w 521732"/>
              <a:gd name="connsiteY2" fmla="*/ 43727 h 2379575"/>
              <a:gd name="connsiteX3" fmla="*/ 261217 w 521732"/>
              <a:gd name="connsiteY3" fmla="*/ 10864 h 2379575"/>
              <a:gd name="connsiteX4" fmla="*/ 300344 w 521732"/>
              <a:gd name="connsiteY4" fmla="*/ 49478 h 2379575"/>
              <a:gd name="connsiteX5" fmla="*/ 521732 w 521732"/>
              <a:gd name="connsiteY5" fmla="*/ 498885 h 2379575"/>
              <a:gd name="connsiteX6" fmla="*/ 520915 w 521732"/>
              <a:gd name="connsiteY6" fmla="*/ 2299712 h 2379575"/>
              <a:gd name="connsiteX7" fmla="*/ 0 w 521732"/>
              <a:gd name="connsiteY7" fmla="*/ 2379575 h 2379575"/>
              <a:gd name="connsiteX0" fmla="*/ 0 w 530215"/>
              <a:gd name="connsiteY0" fmla="*/ 3397578 h 3397578"/>
              <a:gd name="connsiteX1" fmla="*/ 9014 w 530215"/>
              <a:gd name="connsiteY1" fmla="*/ 496884 h 3397578"/>
              <a:gd name="connsiteX2" fmla="*/ 239815 w 530215"/>
              <a:gd name="connsiteY2" fmla="*/ 43727 h 3397578"/>
              <a:gd name="connsiteX3" fmla="*/ 269700 w 530215"/>
              <a:gd name="connsiteY3" fmla="*/ 10864 h 3397578"/>
              <a:gd name="connsiteX4" fmla="*/ 308827 w 530215"/>
              <a:gd name="connsiteY4" fmla="*/ 49478 h 3397578"/>
              <a:gd name="connsiteX5" fmla="*/ 530215 w 530215"/>
              <a:gd name="connsiteY5" fmla="*/ 498885 h 3397578"/>
              <a:gd name="connsiteX6" fmla="*/ 529398 w 530215"/>
              <a:gd name="connsiteY6" fmla="*/ 2299712 h 3397578"/>
              <a:gd name="connsiteX7" fmla="*/ 0 w 530215"/>
              <a:gd name="connsiteY7" fmla="*/ 3397578 h 3397578"/>
              <a:gd name="connsiteX0" fmla="*/ 0 w 546368"/>
              <a:gd name="connsiteY0" fmla="*/ 3397578 h 3402548"/>
              <a:gd name="connsiteX1" fmla="*/ 9014 w 546368"/>
              <a:gd name="connsiteY1" fmla="*/ 496884 h 3402548"/>
              <a:gd name="connsiteX2" fmla="*/ 239815 w 546368"/>
              <a:gd name="connsiteY2" fmla="*/ 43727 h 3402548"/>
              <a:gd name="connsiteX3" fmla="*/ 269700 w 546368"/>
              <a:gd name="connsiteY3" fmla="*/ 10864 h 3402548"/>
              <a:gd name="connsiteX4" fmla="*/ 308827 w 546368"/>
              <a:gd name="connsiteY4" fmla="*/ 49478 h 3402548"/>
              <a:gd name="connsiteX5" fmla="*/ 530215 w 546368"/>
              <a:gd name="connsiteY5" fmla="*/ 498885 h 3402548"/>
              <a:gd name="connsiteX6" fmla="*/ 546365 w 546368"/>
              <a:gd name="connsiteY6" fmla="*/ 3402548 h 3402548"/>
              <a:gd name="connsiteX7" fmla="*/ 0 w 546368"/>
              <a:gd name="connsiteY7" fmla="*/ 3397578 h 3402548"/>
              <a:gd name="connsiteX0" fmla="*/ 403 w 538288"/>
              <a:gd name="connsiteY0" fmla="*/ 5196047 h 5196047"/>
              <a:gd name="connsiteX1" fmla="*/ 934 w 538288"/>
              <a:gd name="connsiteY1" fmla="*/ 496884 h 5196047"/>
              <a:gd name="connsiteX2" fmla="*/ 231735 w 538288"/>
              <a:gd name="connsiteY2" fmla="*/ 43727 h 5196047"/>
              <a:gd name="connsiteX3" fmla="*/ 261620 w 538288"/>
              <a:gd name="connsiteY3" fmla="*/ 10864 h 5196047"/>
              <a:gd name="connsiteX4" fmla="*/ 300747 w 538288"/>
              <a:gd name="connsiteY4" fmla="*/ 49478 h 5196047"/>
              <a:gd name="connsiteX5" fmla="*/ 522135 w 538288"/>
              <a:gd name="connsiteY5" fmla="*/ 498885 h 5196047"/>
              <a:gd name="connsiteX6" fmla="*/ 538285 w 538288"/>
              <a:gd name="connsiteY6" fmla="*/ 3402548 h 5196047"/>
              <a:gd name="connsiteX7" fmla="*/ 403 w 538288"/>
              <a:gd name="connsiteY7" fmla="*/ 5196047 h 5196047"/>
              <a:gd name="connsiteX0" fmla="*/ 403 w 538291"/>
              <a:gd name="connsiteY0" fmla="*/ 5196047 h 5201017"/>
              <a:gd name="connsiteX1" fmla="*/ 934 w 538291"/>
              <a:gd name="connsiteY1" fmla="*/ 496884 h 5201017"/>
              <a:gd name="connsiteX2" fmla="*/ 231735 w 538291"/>
              <a:gd name="connsiteY2" fmla="*/ 43727 h 5201017"/>
              <a:gd name="connsiteX3" fmla="*/ 261620 w 538291"/>
              <a:gd name="connsiteY3" fmla="*/ 10864 h 5201017"/>
              <a:gd name="connsiteX4" fmla="*/ 300747 w 538291"/>
              <a:gd name="connsiteY4" fmla="*/ 49478 h 5201017"/>
              <a:gd name="connsiteX5" fmla="*/ 522135 w 538291"/>
              <a:gd name="connsiteY5" fmla="*/ 498885 h 5201017"/>
              <a:gd name="connsiteX6" fmla="*/ 538288 w 538291"/>
              <a:gd name="connsiteY6" fmla="*/ 5201017 h 5201017"/>
              <a:gd name="connsiteX7" fmla="*/ 403 w 538291"/>
              <a:gd name="connsiteY7" fmla="*/ 5196047 h 5201017"/>
              <a:gd name="connsiteX0" fmla="*/ 403 w 538291"/>
              <a:gd name="connsiteY0" fmla="*/ 5185217 h 5190187"/>
              <a:gd name="connsiteX1" fmla="*/ 934 w 538291"/>
              <a:gd name="connsiteY1" fmla="*/ 486054 h 5190187"/>
              <a:gd name="connsiteX2" fmla="*/ 231735 w 538291"/>
              <a:gd name="connsiteY2" fmla="*/ 32897 h 5190187"/>
              <a:gd name="connsiteX3" fmla="*/ 261620 w 538291"/>
              <a:gd name="connsiteY3" fmla="*/ 34 h 5190187"/>
              <a:gd name="connsiteX4" fmla="*/ 300747 w 538291"/>
              <a:gd name="connsiteY4" fmla="*/ 38648 h 5190187"/>
              <a:gd name="connsiteX5" fmla="*/ 522135 w 538291"/>
              <a:gd name="connsiteY5" fmla="*/ 488055 h 5190187"/>
              <a:gd name="connsiteX6" fmla="*/ 538288 w 538291"/>
              <a:gd name="connsiteY6" fmla="*/ 5190187 h 5190187"/>
              <a:gd name="connsiteX7" fmla="*/ 403 w 538291"/>
              <a:gd name="connsiteY7" fmla="*/ 5185217 h 5190187"/>
              <a:gd name="connsiteX0" fmla="*/ 403 w 538291"/>
              <a:gd name="connsiteY0" fmla="*/ 5185183 h 5190153"/>
              <a:gd name="connsiteX1" fmla="*/ 934 w 538291"/>
              <a:gd name="connsiteY1" fmla="*/ 486020 h 5190153"/>
              <a:gd name="connsiteX2" fmla="*/ 261620 w 538291"/>
              <a:gd name="connsiteY2" fmla="*/ 0 h 5190153"/>
              <a:gd name="connsiteX3" fmla="*/ 300747 w 538291"/>
              <a:gd name="connsiteY3" fmla="*/ 38614 h 5190153"/>
              <a:gd name="connsiteX4" fmla="*/ 522135 w 538291"/>
              <a:gd name="connsiteY4" fmla="*/ 488021 h 5190153"/>
              <a:gd name="connsiteX5" fmla="*/ 538288 w 538291"/>
              <a:gd name="connsiteY5" fmla="*/ 5190153 h 5190153"/>
              <a:gd name="connsiteX6" fmla="*/ 403 w 538291"/>
              <a:gd name="connsiteY6" fmla="*/ 5185183 h 5190153"/>
              <a:gd name="connsiteX0" fmla="*/ 403 w 538291"/>
              <a:gd name="connsiteY0" fmla="*/ 5146569 h 5151539"/>
              <a:gd name="connsiteX1" fmla="*/ 934 w 538291"/>
              <a:gd name="connsiteY1" fmla="*/ 447406 h 5151539"/>
              <a:gd name="connsiteX2" fmla="*/ 300747 w 538291"/>
              <a:gd name="connsiteY2" fmla="*/ 0 h 5151539"/>
              <a:gd name="connsiteX3" fmla="*/ 522135 w 538291"/>
              <a:gd name="connsiteY3" fmla="*/ 449407 h 5151539"/>
              <a:gd name="connsiteX4" fmla="*/ 538288 w 538291"/>
              <a:gd name="connsiteY4" fmla="*/ 5151539 h 5151539"/>
              <a:gd name="connsiteX5" fmla="*/ 403 w 538291"/>
              <a:gd name="connsiteY5" fmla="*/ 5146569 h 5151539"/>
              <a:gd name="connsiteX0" fmla="*/ 403 w 538291"/>
              <a:gd name="connsiteY0" fmla="*/ 4699163 h 4704133"/>
              <a:gd name="connsiteX1" fmla="*/ 934 w 538291"/>
              <a:gd name="connsiteY1" fmla="*/ 0 h 4704133"/>
              <a:gd name="connsiteX2" fmla="*/ 522135 w 538291"/>
              <a:gd name="connsiteY2" fmla="*/ 2001 h 4704133"/>
              <a:gd name="connsiteX3" fmla="*/ 538288 w 538291"/>
              <a:gd name="connsiteY3" fmla="*/ 4704133 h 4704133"/>
              <a:gd name="connsiteX4" fmla="*/ 403 w 538291"/>
              <a:gd name="connsiteY4" fmla="*/ 4699163 h 470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291" h="4704133">
                <a:moveTo>
                  <a:pt x="403" y="4699163"/>
                </a:moveTo>
                <a:cubicBezTo>
                  <a:pt x="3408" y="3732265"/>
                  <a:pt x="-2071" y="966898"/>
                  <a:pt x="934" y="0"/>
                </a:cubicBezTo>
                <a:lnTo>
                  <a:pt x="522135" y="2001"/>
                </a:lnTo>
                <a:cubicBezTo>
                  <a:pt x="521863" y="312410"/>
                  <a:pt x="538560" y="4393724"/>
                  <a:pt x="538288" y="4704133"/>
                </a:cubicBezTo>
                <a:lnTo>
                  <a:pt x="403" y="4699163"/>
                </a:lnTo>
                <a:close/>
              </a:path>
            </a:pathLst>
          </a:custGeom>
          <a:gradFill flip="none" rotWithShape="1">
            <a:gsLst>
              <a:gs pos="5002">
                <a:schemeClr val="bg2">
                  <a:lumMod val="50000"/>
                </a:schemeClr>
              </a:gs>
              <a:gs pos="96280">
                <a:schemeClr val="bg2">
                  <a:lumMod val="50000"/>
                </a:schemeClr>
              </a:gs>
              <a:gs pos="40000">
                <a:schemeClr val="bg2">
                  <a:lumMod val="75000"/>
                </a:schemeClr>
              </a:gs>
            </a:gsLst>
            <a:lin ang="5400000" scaled="0"/>
            <a:tileRect/>
          </a:gradFill>
          <a:ln>
            <a:solidFill>
              <a:schemeClr val="tx1">
                <a:lumMod val="95000"/>
                <a:lumOff val="5000"/>
                <a:alpha val="4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box" hidden="1"/>
          <p:cNvSpPr/>
          <p:nvPr userDrawn="1"/>
        </p:nvSpPr>
        <p:spPr>
          <a:xfrm rot="10800000">
            <a:off x="9647" y="5240334"/>
            <a:ext cx="9144000" cy="1693865"/>
          </a:xfrm>
          <a:prstGeom prst="rect">
            <a:avLst/>
          </a:prstGeom>
          <a:gradFill flip="none" rotWithShape="1">
            <a:gsLst>
              <a:gs pos="69000">
                <a:schemeClr val="tx1">
                  <a:lumMod val="85000"/>
                  <a:lumOff val="15000"/>
                </a:schemeClr>
              </a:gs>
              <a:gs pos="99000">
                <a:schemeClr val="tx1">
                  <a:lumMod val="95000"/>
                  <a:lumOff val="5000"/>
                </a:schemeClr>
              </a:gs>
            </a:gsLst>
            <a:lin ang="5400000" scaled="0"/>
            <a:tileRect/>
          </a:gradFill>
          <a:ln>
            <a:noFill/>
          </a:ln>
          <a:effectLst>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426" tIns="45714" rIns="91426" bIns="45714" rtlCol="0" anchor="ctr"/>
          <a:lstStyle/>
          <a:p>
            <a:pPr algn="ctr"/>
            <a:endParaRPr lang="en-US"/>
          </a:p>
        </p:txBody>
      </p:sp>
    </p:spTree>
    <p:extLst>
      <p:ext uri="{BB962C8B-B14F-4D97-AF65-F5344CB8AC3E}">
        <p14:creationId xmlns:p14="http://schemas.microsoft.com/office/powerpoint/2010/main" val="7364493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1B9F4CBE-3D7C-4D88-B7D5-FCC38401171C}" type="datetime1">
              <a:rPr lang="en-US" smtClean="0"/>
              <a:t>2/9/2020</a:t>
            </a:fld>
            <a:endParaRPr lang="en-US" dirty="0"/>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16636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1EAB35-F3FD-4F5C-BC9F-64E6D17A616E}" type="datetime1">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5675377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8699FE-9FDE-4034-AA44-51950AAA3595}" type="datetime1">
              <a:rPr lang="en-US" smtClean="0"/>
              <a:t>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8407345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5E5B27-797F-40B9-84E0-932751FAC100}" type="datetime1">
              <a:rPr lang="en-US" smtClean="0"/>
              <a:t>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40604235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C8046-76CF-4F2B-B561-9C150AC3BEE0}" type="datetime1">
              <a:rPr lang="en-US" smtClean="0"/>
              <a:t>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7835052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28336A-C06A-4C4C-BA7B-6AEB391C68FC}" type="datetime1">
              <a:rPr lang="en-US" smtClean="0"/>
              <a:t>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437075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7086600" cy="1362075"/>
          </a:xfrm>
        </p:spPr>
        <p:txBody>
          <a:bodyPr anchor="t"/>
          <a:lstStyle>
            <a:lvl1pPr algn="l">
              <a:defRPr sz="4000" b="0" cap="all">
                <a:solidFill>
                  <a:schemeClr val="accent4">
                    <a:lumMod val="60000"/>
                    <a:lumOff val="40000"/>
                  </a:schemeClr>
                </a:solidFill>
              </a:defRPr>
            </a:lvl1pPr>
          </a:lstStyle>
          <a:p>
            <a:r>
              <a:rPr lang="en-US" dirty="0"/>
              <a:t>Click to edit Master title style</a:t>
            </a:r>
          </a:p>
        </p:txBody>
      </p:sp>
      <p:sp>
        <p:nvSpPr>
          <p:cNvPr id="3" name="Text Placeholder 2"/>
          <p:cNvSpPr>
            <a:spLocks noGrp="1"/>
          </p:cNvSpPr>
          <p:nvPr>
            <p:ph type="body" idx="1"/>
          </p:nvPr>
        </p:nvSpPr>
        <p:spPr>
          <a:xfrm>
            <a:off x="457200" y="1219200"/>
            <a:ext cx="7086600" cy="433387"/>
          </a:xfrm>
        </p:spPr>
        <p:txBody>
          <a:bodyPr anchor="b"/>
          <a:lstStyle>
            <a:lvl1pPr marL="0" indent="0">
              <a:buNone/>
              <a:defRPr sz="20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DA1125E-F7EF-449E-9E7B-D0605A0D06D4}" type="datetime1">
              <a:rPr lang="en-US" smtClean="0"/>
              <a:t>2/9/2020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299172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B109C72-7FC2-4077-B881-401FA1C2354B}" type="datetime1">
              <a:rPr lang="en-US" smtClean="0"/>
              <a:t>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776629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A8D1294-C0C7-4A92-A0F1-543E46504059}" type="datetime1">
              <a:rPr lang="en-US" smtClean="0"/>
              <a:t>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281832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F97E3D6-5EC2-486B-A2E4-2D9922268FCA}" type="datetime1">
              <a:rPr lang="en-US" smtClean="0"/>
              <a:t>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56512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63B9A92-1C62-4583-A9EB-1D0AE44F4F7D}" type="datetime1">
              <a:rPr lang="en-US" smtClean="0"/>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6672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B27902D-4D8F-4879-BF9A-C23A0E2B013A}" type="datetime1">
              <a:rPr lang="en-US" smtClean="0"/>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68079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41A0FB1-BCBD-4762-995B-BD20465FE71E}" type="datetime1">
              <a:rPr lang="en-US" smtClean="0"/>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88679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0967C3-322D-4DB7-8F1A-A256C6E39732}" type="datetime1">
              <a:rPr lang="en-US" smtClean="0"/>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33152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8860F2-08AC-4920-A69B-39D3CE9DEB29}" type="datetime1">
              <a:rPr lang="en-US" smtClean="0"/>
              <a:t>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54977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B04117-9B84-4D84-BA24-3628A693A3E5}" type="datetime1">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3818822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968475-3EAB-4F41-A910-EF6602F74904}" type="datetime1">
              <a:rPr lang="en-US" smtClean="0"/>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72000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676400"/>
            <a:ext cx="3810000" cy="6019800"/>
          </a:xfrm>
        </p:spPr>
        <p:txBody>
          <a:bodyPr/>
          <a:lstStyle>
            <a:lvl1pPr>
              <a:defRPr sz="2000">
                <a:solidFill>
                  <a:schemeClr val="bg2">
                    <a:lumMod val="75000"/>
                  </a:schemeClr>
                </a:solidFill>
              </a:defRPr>
            </a:lvl1pPr>
            <a:lvl2pPr>
              <a:defRPr sz="2000">
                <a:solidFill>
                  <a:schemeClr val="bg2">
                    <a:lumMod val="75000"/>
                  </a:schemeClr>
                </a:solidFill>
              </a:defRPr>
            </a:lvl2pPr>
            <a:lvl3pPr>
              <a:defRPr sz="2000">
                <a:solidFill>
                  <a:schemeClr val="bg2">
                    <a:lumMod val="75000"/>
                  </a:schemeClr>
                </a:solidFill>
              </a:defRPr>
            </a:lvl3pPr>
            <a:lvl4pPr>
              <a:defRPr sz="1800">
                <a:solidFill>
                  <a:schemeClr val="bg2">
                    <a:lumMod val="75000"/>
                  </a:schemeClr>
                </a:solidFill>
              </a:defRPr>
            </a:lvl4pPr>
            <a:lvl5pPr>
              <a:defRPr sz="1800">
                <a:solidFill>
                  <a:schemeClr val="bg2">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752600"/>
            <a:ext cx="3810000" cy="6019800"/>
          </a:xfrm>
        </p:spPr>
        <p:txBody>
          <a:bodyPr/>
          <a:lstStyle>
            <a:lvl1pPr>
              <a:defRPr sz="2000">
                <a:solidFill>
                  <a:schemeClr val="bg2">
                    <a:lumMod val="75000"/>
                  </a:schemeClr>
                </a:solidFill>
              </a:defRPr>
            </a:lvl1pPr>
            <a:lvl2pPr>
              <a:defRPr sz="2000">
                <a:solidFill>
                  <a:schemeClr val="bg2">
                    <a:lumMod val="75000"/>
                  </a:schemeClr>
                </a:solidFill>
              </a:defRPr>
            </a:lvl2pPr>
            <a:lvl3pPr>
              <a:defRPr sz="2000">
                <a:solidFill>
                  <a:schemeClr val="bg2">
                    <a:lumMod val="75000"/>
                  </a:schemeClr>
                </a:solidFill>
              </a:defRPr>
            </a:lvl3pPr>
            <a:lvl4pPr>
              <a:defRPr sz="1800">
                <a:solidFill>
                  <a:schemeClr val="bg2">
                    <a:lumMod val="75000"/>
                  </a:schemeClr>
                </a:solidFill>
              </a:defRPr>
            </a:lvl4pPr>
            <a:lvl5pPr>
              <a:defRPr sz="1800">
                <a:solidFill>
                  <a:schemeClr val="bg2">
                    <a:lumMod val="75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9982BD2-87A7-43F5-A329-E14FE74F3585}" type="datetime1">
              <a:rPr lang="en-US" smtClean="0"/>
              <a:t>2/9/2020</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737033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1752600"/>
            <a:ext cx="373233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914400" y="2514600"/>
            <a:ext cx="3732334" cy="5105399"/>
          </a:xfrm>
        </p:spPr>
        <p:txBody>
          <a:bodyPr/>
          <a:lstStyle>
            <a:lvl1pPr>
              <a:defRPr sz="20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953000" y="1752600"/>
            <a:ext cx="3733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953000" y="2514600"/>
            <a:ext cx="3733800" cy="5105399"/>
          </a:xfrm>
        </p:spPr>
        <p:txBody>
          <a:bodyPr/>
          <a:lstStyle>
            <a:lvl1pPr>
              <a:defRPr sz="20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6B7089E-19BF-429E-A48C-F5B09A84E9F5}" type="datetime1">
              <a:rPr lang="en-US" smtClean="0"/>
              <a:t>2/9/2020</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146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EA5C3AD-D374-427C-B5A9-EBC36F8E253E}" type="datetime1">
              <a:rPr lang="en-US" smtClean="0"/>
              <a:t>2/9/2020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314200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ideo" Target="../media/media1.wm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media" Target="../media/media1.wmv"/><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3.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microsoft.com/office/2007/relationships/media" Target="../media/media3.wmv"/><Relationship Id="rId2" Type="http://schemas.openxmlformats.org/officeDocument/2006/relationships/theme" Target="../theme/theme3.xml"/><Relationship Id="rId1" Type="http://schemas.openxmlformats.org/officeDocument/2006/relationships/slideLayout" Target="../slideLayouts/slideLayout33.xml"/><Relationship Id="rId5" Type="http://schemas.openxmlformats.org/officeDocument/2006/relationships/image" Target="../media/image5.png"/><Relationship Id="rId4" Type="http://schemas.openxmlformats.org/officeDocument/2006/relationships/video" Target="../media/media3.wmv"/></Relationships>
</file>

<file path=ppt/slideMasters/_rels/slideMaster4.xml.rels><?xml version="1.0" encoding="UTF-8" standalone="yes"?>
<Relationships xmlns="http://schemas.openxmlformats.org/package/2006/relationships"><Relationship Id="rId3" Type="http://schemas.microsoft.com/office/2007/relationships/media" Target="../media/media5.wmv"/><Relationship Id="rId2" Type="http://schemas.openxmlformats.org/officeDocument/2006/relationships/theme" Target="../theme/theme4.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video" Target="../media/media5.wmv"/></Relationships>
</file>

<file path=ppt/slideMasters/_rels/slideMaster5.xml.rels><?xml version="1.0" encoding="UTF-8" standalone="yes"?>
<Relationships xmlns="http://schemas.openxmlformats.org/package/2006/relationships"><Relationship Id="rId3" Type="http://schemas.microsoft.com/office/2007/relationships/media" Target="../media/media7.wmv"/><Relationship Id="rId2" Type="http://schemas.openxmlformats.org/officeDocument/2006/relationships/theme" Target="../theme/theme5.xml"/><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video" Target="../media/media7.wmv"/></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6.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3.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theme" Target="../theme/theme7.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19" Type="http://schemas.openxmlformats.org/officeDocument/2006/relationships/image" Target="../media/image3.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7" name="roadtrip__slide2.mov">
            <a:hlinkClick r:id="" action="ppaction://media"/>
          </p:cNvPr>
          <p:cNvPicPr>
            <a:picLocks noChangeAspect="1"/>
          </p:cNvPicPr>
          <p:nvPr>
            <a:videoFile r:link="rId18"/>
            <p:extLst>
              <p:ext uri="{DAA4B4D4-6D71-4841-9C94-3DE7FCFB9230}">
                <p14:media xmlns:p14="http://schemas.microsoft.com/office/powerpoint/2010/main" r:embed="rId17"/>
              </p:ext>
            </p:extLst>
          </p:nvPr>
        </p:nvPicPr>
        <p:blipFill>
          <a:blip r:embed="rId19"/>
          <a:stretch>
            <a:fillRect/>
          </a:stretch>
        </p:blipFill>
        <p:spPr>
          <a:xfrm>
            <a:off x="0" y="0"/>
            <a:ext cx="9144000" cy="1171575"/>
          </a:xfrm>
          <a:prstGeom prst="rect">
            <a:avLst/>
          </a:prstGeom>
        </p:spPr>
      </p:pic>
      <p:sp>
        <p:nvSpPr>
          <p:cNvPr id="8" name="Rectangle 7"/>
          <p:cNvSpPr/>
          <p:nvPr userDrawn="1"/>
        </p:nvSpPr>
        <p:spPr>
          <a:xfrm>
            <a:off x="1" y="1190065"/>
            <a:ext cx="9143999" cy="5667935"/>
          </a:xfrm>
          <a:prstGeom prst="rect">
            <a:avLst/>
          </a:prstGeom>
          <a:solidFill>
            <a:schemeClr val="bg2">
              <a:lumMod val="10000"/>
            </a:schemeClr>
          </a:solidFill>
          <a:ln>
            <a:solidFill>
              <a:schemeClr val="accent2">
                <a:lumMod val="60000"/>
                <a:lumOff val="40000"/>
              </a:schemeClr>
            </a:solidFill>
          </a:ln>
          <a:effectLst>
            <a:outerShdw blurRad="50800" dist="50800" dir="1938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
          <p:cNvSpPr/>
          <p:nvPr userDrawn="1"/>
        </p:nvSpPr>
        <p:spPr>
          <a:xfrm rot="5400000" flipH="1">
            <a:off x="4305537" y="-3077748"/>
            <a:ext cx="537033" cy="9099553"/>
          </a:xfrm>
          <a:custGeom>
            <a:avLst/>
            <a:gdLst>
              <a:gd name="connsiteX0" fmla="*/ 0 w 533400"/>
              <a:gd name="connsiteY0" fmla="*/ 533400 h 533400"/>
              <a:gd name="connsiteX1" fmla="*/ 266700 w 533400"/>
              <a:gd name="connsiteY1" fmla="*/ 0 h 533400"/>
              <a:gd name="connsiteX2" fmla="*/ 533400 w 533400"/>
              <a:gd name="connsiteY2" fmla="*/ 533400 h 533400"/>
              <a:gd name="connsiteX3" fmla="*/ 0 w 533400"/>
              <a:gd name="connsiteY3" fmla="*/ 533400 h 533400"/>
              <a:gd name="connsiteX0" fmla="*/ 0 w 533400"/>
              <a:gd name="connsiteY0" fmla="*/ 533400 h 533400"/>
              <a:gd name="connsiteX1" fmla="*/ 266700 w 533400"/>
              <a:gd name="connsiteY1" fmla="*/ 0 h 533400"/>
              <a:gd name="connsiteX2" fmla="*/ 305827 w 533400"/>
              <a:gd name="connsiteY2" fmla="*/ 73120 h 533400"/>
              <a:gd name="connsiteX3" fmla="*/ 533400 w 533400"/>
              <a:gd name="connsiteY3" fmla="*/ 533400 h 533400"/>
              <a:gd name="connsiteX4" fmla="*/ 0 w 533400"/>
              <a:gd name="connsiteY4" fmla="*/ 533400 h 533400"/>
              <a:gd name="connsiteX0" fmla="*/ 0 w 533400"/>
              <a:gd name="connsiteY0" fmla="*/ 533400 h 533400"/>
              <a:gd name="connsiteX1" fmla="*/ 236815 w 533400"/>
              <a:gd name="connsiteY1" fmla="*/ 67369 h 533400"/>
              <a:gd name="connsiteX2" fmla="*/ 266700 w 533400"/>
              <a:gd name="connsiteY2" fmla="*/ 0 h 533400"/>
              <a:gd name="connsiteX3" fmla="*/ 305827 w 533400"/>
              <a:gd name="connsiteY3" fmla="*/ 73120 h 533400"/>
              <a:gd name="connsiteX4" fmla="*/ 533400 w 533400"/>
              <a:gd name="connsiteY4" fmla="*/ 533400 h 533400"/>
              <a:gd name="connsiteX5" fmla="*/ 0 w 533400"/>
              <a:gd name="connsiteY5" fmla="*/ 533400 h 533400"/>
              <a:gd name="connsiteX0" fmla="*/ 0 w 533400"/>
              <a:gd name="connsiteY0" fmla="*/ 498894 h 498894"/>
              <a:gd name="connsiteX1" fmla="*/ 236815 w 533400"/>
              <a:gd name="connsiteY1" fmla="*/ 32863 h 498894"/>
              <a:gd name="connsiteX2" fmla="*/ 266700 w 533400"/>
              <a:gd name="connsiteY2" fmla="*/ 0 h 498894"/>
              <a:gd name="connsiteX3" fmla="*/ 305827 w 533400"/>
              <a:gd name="connsiteY3" fmla="*/ 38614 h 498894"/>
              <a:gd name="connsiteX4" fmla="*/ 533400 w 533400"/>
              <a:gd name="connsiteY4" fmla="*/ 498894 h 498894"/>
              <a:gd name="connsiteX5" fmla="*/ 0 w 533400"/>
              <a:gd name="connsiteY5" fmla="*/ 498894 h 498894"/>
              <a:gd name="connsiteX0" fmla="*/ 0 w 533400"/>
              <a:gd name="connsiteY0" fmla="*/ 514286 h 514286"/>
              <a:gd name="connsiteX1" fmla="*/ 236815 w 533400"/>
              <a:gd name="connsiteY1" fmla="*/ 48255 h 514286"/>
              <a:gd name="connsiteX2" fmla="*/ 266700 w 533400"/>
              <a:gd name="connsiteY2" fmla="*/ 15392 h 514286"/>
              <a:gd name="connsiteX3" fmla="*/ 305827 w 533400"/>
              <a:gd name="connsiteY3" fmla="*/ 54006 h 514286"/>
              <a:gd name="connsiteX4" fmla="*/ 533400 w 533400"/>
              <a:gd name="connsiteY4" fmla="*/ 514286 h 514286"/>
              <a:gd name="connsiteX5" fmla="*/ 0 w 533400"/>
              <a:gd name="connsiteY5" fmla="*/ 514286 h 514286"/>
              <a:gd name="connsiteX0" fmla="*/ 0 w 533400"/>
              <a:gd name="connsiteY0" fmla="*/ 510461 h 510461"/>
              <a:gd name="connsiteX1" fmla="*/ 236815 w 533400"/>
              <a:gd name="connsiteY1" fmla="*/ 44430 h 510461"/>
              <a:gd name="connsiteX2" fmla="*/ 266700 w 533400"/>
              <a:gd name="connsiteY2" fmla="*/ 11567 h 510461"/>
              <a:gd name="connsiteX3" fmla="*/ 305827 w 533400"/>
              <a:gd name="connsiteY3" fmla="*/ 50181 h 510461"/>
              <a:gd name="connsiteX4" fmla="*/ 533400 w 533400"/>
              <a:gd name="connsiteY4" fmla="*/ 510461 h 510461"/>
              <a:gd name="connsiteX5" fmla="*/ 0 w 533400"/>
              <a:gd name="connsiteY5" fmla="*/ 510461 h 510461"/>
              <a:gd name="connsiteX0" fmla="*/ 0 w 533400"/>
              <a:gd name="connsiteY0" fmla="*/ 498934 h 498934"/>
              <a:gd name="connsiteX1" fmla="*/ 236815 w 533400"/>
              <a:gd name="connsiteY1" fmla="*/ 32903 h 498934"/>
              <a:gd name="connsiteX2" fmla="*/ 266700 w 533400"/>
              <a:gd name="connsiteY2" fmla="*/ 40 h 498934"/>
              <a:gd name="connsiteX3" fmla="*/ 305827 w 533400"/>
              <a:gd name="connsiteY3" fmla="*/ 38654 h 498934"/>
              <a:gd name="connsiteX4" fmla="*/ 533400 w 533400"/>
              <a:gd name="connsiteY4" fmla="*/ 498934 h 498934"/>
              <a:gd name="connsiteX5" fmla="*/ 0 w 533400"/>
              <a:gd name="connsiteY5" fmla="*/ 498934 h 498934"/>
              <a:gd name="connsiteX0" fmla="*/ 0 w 533400"/>
              <a:gd name="connsiteY0" fmla="*/ 498928 h 498928"/>
              <a:gd name="connsiteX1" fmla="*/ 236815 w 533400"/>
              <a:gd name="connsiteY1" fmla="*/ 32897 h 498928"/>
              <a:gd name="connsiteX2" fmla="*/ 266700 w 533400"/>
              <a:gd name="connsiteY2" fmla="*/ 34 h 498928"/>
              <a:gd name="connsiteX3" fmla="*/ 305827 w 533400"/>
              <a:gd name="connsiteY3" fmla="*/ 38648 h 498928"/>
              <a:gd name="connsiteX4" fmla="*/ 533400 w 533400"/>
              <a:gd name="connsiteY4" fmla="*/ 498928 h 498928"/>
              <a:gd name="connsiteX5" fmla="*/ 0 w 533400"/>
              <a:gd name="connsiteY5" fmla="*/ 498928 h 498928"/>
              <a:gd name="connsiteX0" fmla="*/ 0 w 533400"/>
              <a:gd name="connsiteY0" fmla="*/ 498928 h 498928"/>
              <a:gd name="connsiteX1" fmla="*/ 6014 w 533400"/>
              <a:gd name="connsiteY1" fmla="*/ 486054 h 498928"/>
              <a:gd name="connsiteX2" fmla="*/ 236815 w 533400"/>
              <a:gd name="connsiteY2" fmla="*/ 32897 h 498928"/>
              <a:gd name="connsiteX3" fmla="*/ 266700 w 533400"/>
              <a:gd name="connsiteY3" fmla="*/ 34 h 498928"/>
              <a:gd name="connsiteX4" fmla="*/ 305827 w 533400"/>
              <a:gd name="connsiteY4" fmla="*/ 38648 h 498928"/>
              <a:gd name="connsiteX5" fmla="*/ 533400 w 533400"/>
              <a:gd name="connsiteY5" fmla="*/ 498928 h 498928"/>
              <a:gd name="connsiteX6" fmla="*/ 0 w 533400"/>
              <a:gd name="connsiteY6" fmla="*/ 498928 h 498928"/>
              <a:gd name="connsiteX0" fmla="*/ 0 w 533400"/>
              <a:gd name="connsiteY0" fmla="*/ 509758 h 509758"/>
              <a:gd name="connsiteX1" fmla="*/ 6014 w 533400"/>
              <a:gd name="connsiteY1" fmla="*/ 496884 h 509758"/>
              <a:gd name="connsiteX2" fmla="*/ 236815 w 533400"/>
              <a:gd name="connsiteY2" fmla="*/ 43727 h 509758"/>
              <a:gd name="connsiteX3" fmla="*/ 266700 w 533400"/>
              <a:gd name="connsiteY3" fmla="*/ 10864 h 509758"/>
              <a:gd name="connsiteX4" fmla="*/ 305827 w 533400"/>
              <a:gd name="connsiteY4" fmla="*/ 49478 h 509758"/>
              <a:gd name="connsiteX5" fmla="*/ 527215 w 533400"/>
              <a:gd name="connsiteY5" fmla="*/ 498885 h 509758"/>
              <a:gd name="connsiteX6" fmla="*/ 533400 w 533400"/>
              <a:gd name="connsiteY6" fmla="*/ 509758 h 509758"/>
              <a:gd name="connsiteX7" fmla="*/ 0 w 533400"/>
              <a:gd name="connsiteY7" fmla="*/ 509758 h 509758"/>
              <a:gd name="connsiteX0" fmla="*/ 0 w 527215"/>
              <a:gd name="connsiteY0" fmla="*/ 509758 h 1430113"/>
              <a:gd name="connsiteX1" fmla="*/ 6014 w 527215"/>
              <a:gd name="connsiteY1" fmla="*/ 496884 h 1430113"/>
              <a:gd name="connsiteX2" fmla="*/ 236815 w 527215"/>
              <a:gd name="connsiteY2" fmla="*/ 43727 h 1430113"/>
              <a:gd name="connsiteX3" fmla="*/ 266700 w 527215"/>
              <a:gd name="connsiteY3" fmla="*/ 10864 h 1430113"/>
              <a:gd name="connsiteX4" fmla="*/ 305827 w 527215"/>
              <a:gd name="connsiteY4" fmla="*/ 49478 h 1430113"/>
              <a:gd name="connsiteX5" fmla="*/ 527215 w 527215"/>
              <a:gd name="connsiteY5" fmla="*/ 498885 h 1430113"/>
              <a:gd name="connsiteX6" fmla="*/ 526398 w 527215"/>
              <a:gd name="connsiteY6" fmla="*/ 1430113 h 1430113"/>
              <a:gd name="connsiteX7" fmla="*/ 0 w 527215"/>
              <a:gd name="connsiteY7" fmla="*/ 509758 h 1430113"/>
              <a:gd name="connsiteX0" fmla="*/ 1989 w 521201"/>
              <a:gd name="connsiteY0" fmla="*/ 1467126 h 1467126"/>
              <a:gd name="connsiteX1" fmla="*/ 0 w 521201"/>
              <a:gd name="connsiteY1" fmla="*/ 496884 h 1467126"/>
              <a:gd name="connsiteX2" fmla="*/ 230801 w 521201"/>
              <a:gd name="connsiteY2" fmla="*/ 43727 h 1467126"/>
              <a:gd name="connsiteX3" fmla="*/ 260686 w 521201"/>
              <a:gd name="connsiteY3" fmla="*/ 10864 h 1467126"/>
              <a:gd name="connsiteX4" fmla="*/ 299813 w 521201"/>
              <a:gd name="connsiteY4" fmla="*/ 49478 h 1467126"/>
              <a:gd name="connsiteX5" fmla="*/ 521201 w 521201"/>
              <a:gd name="connsiteY5" fmla="*/ 498885 h 1467126"/>
              <a:gd name="connsiteX6" fmla="*/ 520384 w 521201"/>
              <a:gd name="connsiteY6" fmla="*/ 1430113 h 1467126"/>
              <a:gd name="connsiteX7" fmla="*/ 1989 w 521201"/>
              <a:gd name="connsiteY7" fmla="*/ 1467126 h 1467126"/>
              <a:gd name="connsiteX0" fmla="*/ 1989 w 521201"/>
              <a:gd name="connsiteY0" fmla="*/ 1467126 h 2299712"/>
              <a:gd name="connsiteX1" fmla="*/ 0 w 521201"/>
              <a:gd name="connsiteY1" fmla="*/ 496884 h 2299712"/>
              <a:gd name="connsiteX2" fmla="*/ 230801 w 521201"/>
              <a:gd name="connsiteY2" fmla="*/ 43727 h 2299712"/>
              <a:gd name="connsiteX3" fmla="*/ 260686 w 521201"/>
              <a:gd name="connsiteY3" fmla="*/ 10864 h 2299712"/>
              <a:gd name="connsiteX4" fmla="*/ 299813 w 521201"/>
              <a:gd name="connsiteY4" fmla="*/ 49478 h 2299712"/>
              <a:gd name="connsiteX5" fmla="*/ 521201 w 521201"/>
              <a:gd name="connsiteY5" fmla="*/ 498885 h 2299712"/>
              <a:gd name="connsiteX6" fmla="*/ 520384 w 521201"/>
              <a:gd name="connsiteY6" fmla="*/ 2299712 h 2299712"/>
              <a:gd name="connsiteX7" fmla="*/ 1989 w 521201"/>
              <a:gd name="connsiteY7" fmla="*/ 1467126 h 2299712"/>
              <a:gd name="connsiteX0" fmla="*/ 0 w 521732"/>
              <a:gd name="connsiteY0" fmla="*/ 2379575 h 2379575"/>
              <a:gd name="connsiteX1" fmla="*/ 531 w 521732"/>
              <a:gd name="connsiteY1" fmla="*/ 496884 h 2379575"/>
              <a:gd name="connsiteX2" fmla="*/ 231332 w 521732"/>
              <a:gd name="connsiteY2" fmla="*/ 43727 h 2379575"/>
              <a:gd name="connsiteX3" fmla="*/ 261217 w 521732"/>
              <a:gd name="connsiteY3" fmla="*/ 10864 h 2379575"/>
              <a:gd name="connsiteX4" fmla="*/ 300344 w 521732"/>
              <a:gd name="connsiteY4" fmla="*/ 49478 h 2379575"/>
              <a:gd name="connsiteX5" fmla="*/ 521732 w 521732"/>
              <a:gd name="connsiteY5" fmla="*/ 498885 h 2379575"/>
              <a:gd name="connsiteX6" fmla="*/ 520915 w 521732"/>
              <a:gd name="connsiteY6" fmla="*/ 2299712 h 2379575"/>
              <a:gd name="connsiteX7" fmla="*/ 0 w 521732"/>
              <a:gd name="connsiteY7" fmla="*/ 2379575 h 2379575"/>
              <a:gd name="connsiteX0" fmla="*/ 0 w 530215"/>
              <a:gd name="connsiteY0" fmla="*/ 3397578 h 3397578"/>
              <a:gd name="connsiteX1" fmla="*/ 9014 w 530215"/>
              <a:gd name="connsiteY1" fmla="*/ 496884 h 3397578"/>
              <a:gd name="connsiteX2" fmla="*/ 239815 w 530215"/>
              <a:gd name="connsiteY2" fmla="*/ 43727 h 3397578"/>
              <a:gd name="connsiteX3" fmla="*/ 269700 w 530215"/>
              <a:gd name="connsiteY3" fmla="*/ 10864 h 3397578"/>
              <a:gd name="connsiteX4" fmla="*/ 308827 w 530215"/>
              <a:gd name="connsiteY4" fmla="*/ 49478 h 3397578"/>
              <a:gd name="connsiteX5" fmla="*/ 530215 w 530215"/>
              <a:gd name="connsiteY5" fmla="*/ 498885 h 3397578"/>
              <a:gd name="connsiteX6" fmla="*/ 529398 w 530215"/>
              <a:gd name="connsiteY6" fmla="*/ 2299712 h 3397578"/>
              <a:gd name="connsiteX7" fmla="*/ 0 w 530215"/>
              <a:gd name="connsiteY7" fmla="*/ 3397578 h 3397578"/>
              <a:gd name="connsiteX0" fmla="*/ 0 w 546368"/>
              <a:gd name="connsiteY0" fmla="*/ 3397578 h 3402548"/>
              <a:gd name="connsiteX1" fmla="*/ 9014 w 546368"/>
              <a:gd name="connsiteY1" fmla="*/ 496884 h 3402548"/>
              <a:gd name="connsiteX2" fmla="*/ 239815 w 546368"/>
              <a:gd name="connsiteY2" fmla="*/ 43727 h 3402548"/>
              <a:gd name="connsiteX3" fmla="*/ 269700 w 546368"/>
              <a:gd name="connsiteY3" fmla="*/ 10864 h 3402548"/>
              <a:gd name="connsiteX4" fmla="*/ 308827 w 546368"/>
              <a:gd name="connsiteY4" fmla="*/ 49478 h 3402548"/>
              <a:gd name="connsiteX5" fmla="*/ 530215 w 546368"/>
              <a:gd name="connsiteY5" fmla="*/ 498885 h 3402548"/>
              <a:gd name="connsiteX6" fmla="*/ 546365 w 546368"/>
              <a:gd name="connsiteY6" fmla="*/ 3402548 h 3402548"/>
              <a:gd name="connsiteX7" fmla="*/ 0 w 546368"/>
              <a:gd name="connsiteY7" fmla="*/ 3397578 h 3402548"/>
              <a:gd name="connsiteX0" fmla="*/ 403 w 538288"/>
              <a:gd name="connsiteY0" fmla="*/ 5196047 h 5196047"/>
              <a:gd name="connsiteX1" fmla="*/ 934 w 538288"/>
              <a:gd name="connsiteY1" fmla="*/ 496884 h 5196047"/>
              <a:gd name="connsiteX2" fmla="*/ 231735 w 538288"/>
              <a:gd name="connsiteY2" fmla="*/ 43727 h 5196047"/>
              <a:gd name="connsiteX3" fmla="*/ 261620 w 538288"/>
              <a:gd name="connsiteY3" fmla="*/ 10864 h 5196047"/>
              <a:gd name="connsiteX4" fmla="*/ 300747 w 538288"/>
              <a:gd name="connsiteY4" fmla="*/ 49478 h 5196047"/>
              <a:gd name="connsiteX5" fmla="*/ 522135 w 538288"/>
              <a:gd name="connsiteY5" fmla="*/ 498885 h 5196047"/>
              <a:gd name="connsiteX6" fmla="*/ 538285 w 538288"/>
              <a:gd name="connsiteY6" fmla="*/ 3402548 h 5196047"/>
              <a:gd name="connsiteX7" fmla="*/ 403 w 538288"/>
              <a:gd name="connsiteY7" fmla="*/ 5196047 h 5196047"/>
              <a:gd name="connsiteX0" fmla="*/ 403 w 538291"/>
              <a:gd name="connsiteY0" fmla="*/ 5196047 h 5201017"/>
              <a:gd name="connsiteX1" fmla="*/ 934 w 538291"/>
              <a:gd name="connsiteY1" fmla="*/ 496884 h 5201017"/>
              <a:gd name="connsiteX2" fmla="*/ 231735 w 538291"/>
              <a:gd name="connsiteY2" fmla="*/ 43727 h 5201017"/>
              <a:gd name="connsiteX3" fmla="*/ 261620 w 538291"/>
              <a:gd name="connsiteY3" fmla="*/ 10864 h 5201017"/>
              <a:gd name="connsiteX4" fmla="*/ 300747 w 538291"/>
              <a:gd name="connsiteY4" fmla="*/ 49478 h 5201017"/>
              <a:gd name="connsiteX5" fmla="*/ 522135 w 538291"/>
              <a:gd name="connsiteY5" fmla="*/ 498885 h 5201017"/>
              <a:gd name="connsiteX6" fmla="*/ 538288 w 538291"/>
              <a:gd name="connsiteY6" fmla="*/ 5201017 h 5201017"/>
              <a:gd name="connsiteX7" fmla="*/ 403 w 538291"/>
              <a:gd name="connsiteY7" fmla="*/ 5196047 h 5201017"/>
              <a:gd name="connsiteX0" fmla="*/ 403 w 538291"/>
              <a:gd name="connsiteY0" fmla="*/ 5185217 h 5190187"/>
              <a:gd name="connsiteX1" fmla="*/ 934 w 538291"/>
              <a:gd name="connsiteY1" fmla="*/ 486054 h 5190187"/>
              <a:gd name="connsiteX2" fmla="*/ 231735 w 538291"/>
              <a:gd name="connsiteY2" fmla="*/ 32897 h 5190187"/>
              <a:gd name="connsiteX3" fmla="*/ 261620 w 538291"/>
              <a:gd name="connsiteY3" fmla="*/ 34 h 5190187"/>
              <a:gd name="connsiteX4" fmla="*/ 300747 w 538291"/>
              <a:gd name="connsiteY4" fmla="*/ 38648 h 5190187"/>
              <a:gd name="connsiteX5" fmla="*/ 522135 w 538291"/>
              <a:gd name="connsiteY5" fmla="*/ 488055 h 5190187"/>
              <a:gd name="connsiteX6" fmla="*/ 538288 w 538291"/>
              <a:gd name="connsiteY6" fmla="*/ 5190187 h 5190187"/>
              <a:gd name="connsiteX7" fmla="*/ 403 w 538291"/>
              <a:gd name="connsiteY7" fmla="*/ 5185217 h 5190187"/>
              <a:gd name="connsiteX0" fmla="*/ 403 w 538291"/>
              <a:gd name="connsiteY0" fmla="*/ 5205919 h 5210889"/>
              <a:gd name="connsiteX1" fmla="*/ 934 w 538291"/>
              <a:gd name="connsiteY1" fmla="*/ 506756 h 5210889"/>
              <a:gd name="connsiteX2" fmla="*/ 231735 w 538291"/>
              <a:gd name="connsiteY2" fmla="*/ 53599 h 5210889"/>
              <a:gd name="connsiteX3" fmla="*/ 300747 w 538291"/>
              <a:gd name="connsiteY3" fmla="*/ 59350 h 5210889"/>
              <a:gd name="connsiteX4" fmla="*/ 522135 w 538291"/>
              <a:gd name="connsiteY4" fmla="*/ 508757 h 5210889"/>
              <a:gd name="connsiteX5" fmla="*/ 538288 w 538291"/>
              <a:gd name="connsiteY5" fmla="*/ 5210889 h 5210889"/>
              <a:gd name="connsiteX6" fmla="*/ 403 w 538291"/>
              <a:gd name="connsiteY6" fmla="*/ 5205919 h 5210889"/>
              <a:gd name="connsiteX0" fmla="*/ 403 w 538291"/>
              <a:gd name="connsiteY0" fmla="*/ 5146569 h 5151539"/>
              <a:gd name="connsiteX1" fmla="*/ 934 w 538291"/>
              <a:gd name="connsiteY1" fmla="*/ 447406 h 5151539"/>
              <a:gd name="connsiteX2" fmla="*/ 300747 w 538291"/>
              <a:gd name="connsiteY2" fmla="*/ 0 h 5151539"/>
              <a:gd name="connsiteX3" fmla="*/ 522135 w 538291"/>
              <a:gd name="connsiteY3" fmla="*/ 449407 h 5151539"/>
              <a:gd name="connsiteX4" fmla="*/ 538288 w 538291"/>
              <a:gd name="connsiteY4" fmla="*/ 5151539 h 5151539"/>
              <a:gd name="connsiteX5" fmla="*/ 403 w 538291"/>
              <a:gd name="connsiteY5" fmla="*/ 5146569 h 5151539"/>
              <a:gd name="connsiteX0" fmla="*/ 403 w 538291"/>
              <a:gd name="connsiteY0" fmla="*/ 4699163 h 4704133"/>
              <a:gd name="connsiteX1" fmla="*/ 934 w 538291"/>
              <a:gd name="connsiteY1" fmla="*/ 0 h 4704133"/>
              <a:gd name="connsiteX2" fmla="*/ 522135 w 538291"/>
              <a:gd name="connsiteY2" fmla="*/ 2001 h 4704133"/>
              <a:gd name="connsiteX3" fmla="*/ 538288 w 538291"/>
              <a:gd name="connsiteY3" fmla="*/ 4704133 h 4704133"/>
              <a:gd name="connsiteX4" fmla="*/ 403 w 538291"/>
              <a:gd name="connsiteY4" fmla="*/ 4699163 h 470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291" h="4704133">
                <a:moveTo>
                  <a:pt x="403" y="4699163"/>
                </a:moveTo>
                <a:cubicBezTo>
                  <a:pt x="3408" y="3732265"/>
                  <a:pt x="-2071" y="966898"/>
                  <a:pt x="934" y="0"/>
                </a:cubicBezTo>
                <a:lnTo>
                  <a:pt x="522135" y="2001"/>
                </a:lnTo>
                <a:cubicBezTo>
                  <a:pt x="521863" y="312410"/>
                  <a:pt x="538560" y="4393724"/>
                  <a:pt x="538288" y="4704133"/>
                </a:cubicBezTo>
                <a:lnTo>
                  <a:pt x="403" y="4699163"/>
                </a:lnTo>
                <a:close/>
              </a:path>
            </a:pathLst>
          </a:custGeom>
          <a:gradFill flip="none" rotWithShape="1">
            <a:gsLst>
              <a:gs pos="1667">
                <a:schemeClr val="bg2">
                  <a:lumMod val="50000"/>
                </a:schemeClr>
              </a:gs>
              <a:gs pos="51000">
                <a:schemeClr val="bg2">
                  <a:lumMod val="75000"/>
                </a:schemeClr>
              </a:gs>
              <a:gs pos="100000">
                <a:schemeClr val="bg2">
                  <a:lumMod val="50000"/>
                </a:schemeClr>
              </a:gs>
            </a:gsLst>
            <a:lin ang="5400000" scaled="0"/>
            <a:tileRect/>
          </a:gradFill>
          <a:ln>
            <a:solidFill>
              <a:schemeClr val="tx1">
                <a:lumMod val="95000"/>
                <a:lumOff val="5000"/>
                <a:alpha val="41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ffectLst/>
            </a:endParaRPr>
          </a:p>
        </p:txBody>
      </p:sp>
      <p:sp>
        <p:nvSpPr>
          <p:cNvPr id="3" name="Text Placeholder 2"/>
          <p:cNvSpPr>
            <a:spLocks noGrp="1"/>
          </p:cNvSpPr>
          <p:nvPr>
            <p:ph type="body" idx="1"/>
          </p:nvPr>
        </p:nvSpPr>
        <p:spPr>
          <a:xfrm>
            <a:off x="152400" y="1905000"/>
            <a:ext cx="76962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1219200" y="1227137"/>
            <a:ext cx="6553202" cy="525463"/>
          </a:xfrm>
          <a:prstGeom prst="rect">
            <a:avLst/>
          </a:prstGeom>
        </p:spPr>
        <p:txBody>
          <a:bodyPr vert="horz" lIns="91440" tIns="45720" rIns="91440" bIns="45720" rtlCol="0" anchor="b">
            <a:normAutofit/>
          </a:bodyPr>
          <a:lstStyle/>
          <a:p>
            <a:r>
              <a:rPr lang="en-US" dirty="0"/>
              <a:t>Click to edit Master title style</a:t>
            </a:r>
          </a:p>
        </p:txBody>
      </p:sp>
      <p:sp>
        <p:nvSpPr>
          <p:cNvPr id="6" name="Rectangle 5"/>
          <p:cNvSpPr/>
          <p:nvPr userDrawn="1"/>
        </p:nvSpPr>
        <p:spPr>
          <a:xfrm>
            <a:off x="0" y="-8092"/>
            <a:ext cx="9144000" cy="122729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963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82"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1" r:id="rId1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hf sldNum="0" hdr="0" ftr="0"/>
  <p:txStyles>
    <p:titleStyle>
      <a:lvl1pPr algn="ctr" defTabSz="914400" rtl="0" eaLnBrk="1" latinLnBrk="0" hangingPunct="1">
        <a:spcBef>
          <a:spcPct val="0"/>
        </a:spcBef>
        <a:buNone/>
        <a:defRPr sz="2800" kern="1200">
          <a:solidFill>
            <a:schemeClr val="accent4">
              <a:lumMod val="50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9144000" cy="1171575"/>
          </a:xfrm>
          <a:prstGeom prst="rect">
            <a:avLst/>
          </a:prstGeom>
        </p:spPr>
      </p:pic>
      <p:sp>
        <p:nvSpPr>
          <p:cNvPr id="8" name="Rectangle 7"/>
          <p:cNvSpPr/>
          <p:nvPr userDrawn="1"/>
        </p:nvSpPr>
        <p:spPr>
          <a:xfrm>
            <a:off x="1" y="1190065"/>
            <a:ext cx="9143999" cy="5667935"/>
          </a:xfrm>
          <a:prstGeom prst="rect">
            <a:avLst/>
          </a:prstGeom>
          <a:solidFill>
            <a:schemeClr val="bg2">
              <a:lumMod val="10000"/>
            </a:schemeClr>
          </a:solidFill>
          <a:ln>
            <a:solidFill>
              <a:schemeClr val="accent2">
                <a:lumMod val="60000"/>
                <a:lumOff val="40000"/>
              </a:schemeClr>
            </a:solidFill>
          </a:ln>
          <a:effectLst>
            <a:outerShdw blurRad="50800" dist="50800" dir="1938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
          <p:cNvSpPr/>
          <p:nvPr userDrawn="1"/>
        </p:nvSpPr>
        <p:spPr>
          <a:xfrm rot="5400000" flipH="1">
            <a:off x="4305537" y="-3077748"/>
            <a:ext cx="537033" cy="9099553"/>
          </a:xfrm>
          <a:custGeom>
            <a:avLst/>
            <a:gdLst>
              <a:gd name="connsiteX0" fmla="*/ 0 w 533400"/>
              <a:gd name="connsiteY0" fmla="*/ 533400 h 533400"/>
              <a:gd name="connsiteX1" fmla="*/ 266700 w 533400"/>
              <a:gd name="connsiteY1" fmla="*/ 0 h 533400"/>
              <a:gd name="connsiteX2" fmla="*/ 533400 w 533400"/>
              <a:gd name="connsiteY2" fmla="*/ 533400 h 533400"/>
              <a:gd name="connsiteX3" fmla="*/ 0 w 533400"/>
              <a:gd name="connsiteY3" fmla="*/ 533400 h 533400"/>
              <a:gd name="connsiteX0" fmla="*/ 0 w 533400"/>
              <a:gd name="connsiteY0" fmla="*/ 533400 h 533400"/>
              <a:gd name="connsiteX1" fmla="*/ 266700 w 533400"/>
              <a:gd name="connsiteY1" fmla="*/ 0 h 533400"/>
              <a:gd name="connsiteX2" fmla="*/ 305827 w 533400"/>
              <a:gd name="connsiteY2" fmla="*/ 73120 h 533400"/>
              <a:gd name="connsiteX3" fmla="*/ 533400 w 533400"/>
              <a:gd name="connsiteY3" fmla="*/ 533400 h 533400"/>
              <a:gd name="connsiteX4" fmla="*/ 0 w 533400"/>
              <a:gd name="connsiteY4" fmla="*/ 533400 h 533400"/>
              <a:gd name="connsiteX0" fmla="*/ 0 w 533400"/>
              <a:gd name="connsiteY0" fmla="*/ 533400 h 533400"/>
              <a:gd name="connsiteX1" fmla="*/ 236815 w 533400"/>
              <a:gd name="connsiteY1" fmla="*/ 67369 h 533400"/>
              <a:gd name="connsiteX2" fmla="*/ 266700 w 533400"/>
              <a:gd name="connsiteY2" fmla="*/ 0 h 533400"/>
              <a:gd name="connsiteX3" fmla="*/ 305827 w 533400"/>
              <a:gd name="connsiteY3" fmla="*/ 73120 h 533400"/>
              <a:gd name="connsiteX4" fmla="*/ 533400 w 533400"/>
              <a:gd name="connsiteY4" fmla="*/ 533400 h 533400"/>
              <a:gd name="connsiteX5" fmla="*/ 0 w 533400"/>
              <a:gd name="connsiteY5" fmla="*/ 533400 h 533400"/>
              <a:gd name="connsiteX0" fmla="*/ 0 w 533400"/>
              <a:gd name="connsiteY0" fmla="*/ 498894 h 498894"/>
              <a:gd name="connsiteX1" fmla="*/ 236815 w 533400"/>
              <a:gd name="connsiteY1" fmla="*/ 32863 h 498894"/>
              <a:gd name="connsiteX2" fmla="*/ 266700 w 533400"/>
              <a:gd name="connsiteY2" fmla="*/ 0 h 498894"/>
              <a:gd name="connsiteX3" fmla="*/ 305827 w 533400"/>
              <a:gd name="connsiteY3" fmla="*/ 38614 h 498894"/>
              <a:gd name="connsiteX4" fmla="*/ 533400 w 533400"/>
              <a:gd name="connsiteY4" fmla="*/ 498894 h 498894"/>
              <a:gd name="connsiteX5" fmla="*/ 0 w 533400"/>
              <a:gd name="connsiteY5" fmla="*/ 498894 h 498894"/>
              <a:gd name="connsiteX0" fmla="*/ 0 w 533400"/>
              <a:gd name="connsiteY0" fmla="*/ 514286 h 514286"/>
              <a:gd name="connsiteX1" fmla="*/ 236815 w 533400"/>
              <a:gd name="connsiteY1" fmla="*/ 48255 h 514286"/>
              <a:gd name="connsiteX2" fmla="*/ 266700 w 533400"/>
              <a:gd name="connsiteY2" fmla="*/ 15392 h 514286"/>
              <a:gd name="connsiteX3" fmla="*/ 305827 w 533400"/>
              <a:gd name="connsiteY3" fmla="*/ 54006 h 514286"/>
              <a:gd name="connsiteX4" fmla="*/ 533400 w 533400"/>
              <a:gd name="connsiteY4" fmla="*/ 514286 h 514286"/>
              <a:gd name="connsiteX5" fmla="*/ 0 w 533400"/>
              <a:gd name="connsiteY5" fmla="*/ 514286 h 514286"/>
              <a:gd name="connsiteX0" fmla="*/ 0 w 533400"/>
              <a:gd name="connsiteY0" fmla="*/ 510461 h 510461"/>
              <a:gd name="connsiteX1" fmla="*/ 236815 w 533400"/>
              <a:gd name="connsiteY1" fmla="*/ 44430 h 510461"/>
              <a:gd name="connsiteX2" fmla="*/ 266700 w 533400"/>
              <a:gd name="connsiteY2" fmla="*/ 11567 h 510461"/>
              <a:gd name="connsiteX3" fmla="*/ 305827 w 533400"/>
              <a:gd name="connsiteY3" fmla="*/ 50181 h 510461"/>
              <a:gd name="connsiteX4" fmla="*/ 533400 w 533400"/>
              <a:gd name="connsiteY4" fmla="*/ 510461 h 510461"/>
              <a:gd name="connsiteX5" fmla="*/ 0 w 533400"/>
              <a:gd name="connsiteY5" fmla="*/ 510461 h 510461"/>
              <a:gd name="connsiteX0" fmla="*/ 0 w 533400"/>
              <a:gd name="connsiteY0" fmla="*/ 498934 h 498934"/>
              <a:gd name="connsiteX1" fmla="*/ 236815 w 533400"/>
              <a:gd name="connsiteY1" fmla="*/ 32903 h 498934"/>
              <a:gd name="connsiteX2" fmla="*/ 266700 w 533400"/>
              <a:gd name="connsiteY2" fmla="*/ 40 h 498934"/>
              <a:gd name="connsiteX3" fmla="*/ 305827 w 533400"/>
              <a:gd name="connsiteY3" fmla="*/ 38654 h 498934"/>
              <a:gd name="connsiteX4" fmla="*/ 533400 w 533400"/>
              <a:gd name="connsiteY4" fmla="*/ 498934 h 498934"/>
              <a:gd name="connsiteX5" fmla="*/ 0 w 533400"/>
              <a:gd name="connsiteY5" fmla="*/ 498934 h 498934"/>
              <a:gd name="connsiteX0" fmla="*/ 0 w 533400"/>
              <a:gd name="connsiteY0" fmla="*/ 498928 h 498928"/>
              <a:gd name="connsiteX1" fmla="*/ 236815 w 533400"/>
              <a:gd name="connsiteY1" fmla="*/ 32897 h 498928"/>
              <a:gd name="connsiteX2" fmla="*/ 266700 w 533400"/>
              <a:gd name="connsiteY2" fmla="*/ 34 h 498928"/>
              <a:gd name="connsiteX3" fmla="*/ 305827 w 533400"/>
              <a:gd name="connsiteY3" fmla="*/ 38648 h 498928"/>
              <a:gd name="connsiteX4" fmla="*/ 533400 w 533400"/>
              <a:gd name="connsiteY4" fmla="*/ 498928 h 498928"/>
              <a:gd name="connsiteX5" fmla="*/ 0 w 533400"/>
              <a:gd name="connsiteY5" fmla="*/ 498928 h 498928"/>
              <a:gd name="connsiteX0" fmla="*/ 0 w 533400"/>
              <a:gd name="connsiteY0" fmla="*/ 498928 h 498928"/>
              <a:gd name="connsiteX1" fmla="*/ 6014 w 533400"/>
              <a:gd name="connsiteY1" fmla="*/ 486054 h 498928"/>
              <a:gd name="connsiteX2" fmla="*/ 236815 w 533400"/>
              <a:gd name="connsiteY2" fmla="*/ 32897 h 498928"/>
              <a:gd name="connsiteX3" fmla="*/ 266700 w 533400"/>
              <a:gd name="connsiteY3" fmla="*/ 34 h 498928"/>
              <a:gd name="connsiteX4" fmla="*/ 305827 w 533400"/>
              <a:gd name="connsiteY4" fmla="*/ 38648 h 498928"/>
              <a:gd name="connsiteX5" fmla="*/ 533400 w 533400"/>
              <a:gd name="connsiteY5" fmla="*/ 498928 h 498928"/>
              <a:gd name="connsiteX6" fmla="*/ 0 w 533400"/>
              <a:gd name="connsiteY6" fmla="*/ 498928 h 498928"/>
              <a:gd name="connsiteX0" fmla="*/ 0 w 533400"/>
              <a:gd name="connsiteY0" fmla="*/ 509758 h 509758"/>
              <a:gd name="connsiteX1" fmla="*/ 6014 w 533400"/>
              <a:gd name="connsiteY1" fmla="*/ 496884 h 509758"/>
              <a:gd name="connsiteX2" fmla="*/ 236815 w 533400"/>
              <a:gd name="connsiteY2" fmla="*/ 43727 h 509758"/>
              <a:gd name="connsiteX3" fmla="*/ 266700 w 533400"/>
              <a:gd name="connsiteY3" fmla="*/ 10864 h 509758"/>
              <a:gd name="connsiteX4" fmla="*/ 305827 w 533400"/>
              <a:gd name="connsiteY4" fmla="*/ 49478 h 509758"/>
              <a:gd name="connsiteX5" fmla="*/ 527215 w 533400"/>
              <a:gd name="connsiteY5" fmla="*/ 498885 h 509758"/>
              <a:gd name="connsiteX6" fmla="*/ 533400 w 533400"/>
              <a:gd name="connsiteY6" fmla="*/ 509758 h 509758"/>
              <a:gd name="connsiteX7" fmla="*/ 0 w 533400"/>
              <a:gd name="connsiteY7" fmla="*/ 509758 h 509758"/>
              <a:gd name="connsiteX0" fmla="*/ 0 w 527215"/>
              <a:gd name="connsiteY0" fmla="*/ 509758 h 1430113"/>
              <a:gd name="connsiteX1" fmla="*/ 6014 w 527215"/>
              <a:gd name="connsiteY1" fmla="*/ 496884 h 1430113"/>
              <a:gd name="connsiteX2" fmla="*/ 236815 w 527215"/>
              <a:gd name="connsiteY2" fmla="*/ 43727 h 1430113"/>
              <a:gd name="connsiteX3" fmla="*/ 266700 w 527215"/>
              <a:gd name="connsiteY3" fmla="*/ 10864 h 1430113"/>
              <a:gd name="connsiteX4" fmla="*/ 305827 w 527215"/>
              <a:gd name="connsiteY4" fmla="*/ 49478 h 1430113"/>
              <a:gd name="connsiteX5" fmla="*/ 527215 w 527215"/>
              <a:gd name="connsiteY5" fmla="*/ 498885 h 1430113"/>
              <a:gd name="connsiteX6" fmla="*/ 526398 w 527215"/>
              <a:gd name="connsiteY6" fmla="*/ 1430113 h 1430113"/>
              <a:gd name="connsiteX7" fmla="*/ 0 w 527215"/>
              <a:gd name="connsiteY7" fmla="*/ 509758 h 1430113"/>
              <a:gd name="connsiteX0" fmla="*/ 1989 w 521201"/>
              <a:gd name="connsiteY0" fmla="*/ 1467126 h 1467126"/>
              <a:gd name="connsiteX1" fmla="*/ 0 w 521201"/>
              <a:gd name="connsiteY1" fmla="*/ 496884 h 1467126"/>
              <a:gd name="connsiteX2" fmla="*/ 230801 w 521201"/>
              <a:gd name="connsiteY2" fmla="*/ 43727 h 1467126"/>
              <a:gd name="connsiteX3" fmla="*/ 260686 w 521201"/>
              <a:gd name="connsiteY3" fmla="*/ 10864 h 1467126"/>
              <a:gd name="connsiteX4" fmla="*/ 299813 w 521201"/>
              <a:gd name="connsiteY4" fmla="*/ 49478 h 1467126"/>
              <a:gd name="connsiteX5" fmla="*/ 521201 w 521201"/>
              <a:gd name="connsiteY5" fmla="*/ 498885 h 1467126"/>
              <a:gd name="connsiteX6" fmla="*/ 520384 w 521201"/>
              <a:gd name="connsiteY6" fmla="*/ 1430113 h 1467126"/>
              <a:gd name="connsiteX7" fmla="*/ 1989 w 521201"/>
              <a:gd name="connsiteY7" fmla="*/ 1467126 h 1467126"/>
              <a:gd name="connsiteX0" fmla="*/ 1989 w 521201"/>
              <a:gd name="connsiteY0" fmla="*/ 1467126 h 2299712"/>
              <a:gd name="connsiteX1" fmla="*/ 0 w 521201"/>
              <a:gd name="connsiteY1" fmla="*/ 496884 h 2299712"/>
              <a:gd name="connsiteX2" fmla="*/ 230801 w 521201"/>
              <a:gd name="connsiteY2" fmla="*/ 43727 h 2299712"/>
              <a:gd name="connsiteX3" fmla="*/ 260686 w 521201"/>
              <a:gd name="connsiteY3" fmla="*/ 10864 h 2299712"/>
              <a:gd name="connsiteX4" fmla="*/ 299813 w 521201"/>
              <a:gd name="connsiteY4" fmla="*/ 49478 h 2299712"/>
              <a:gd name="connsiteX5" fmla="*/ 521201 w 521201"/>
              <a:gd name="connsiteY5" fmla="*/ 498885 h 2299712"/>
              <a:gd name="connsiteX6" fmla="*/ 520384 w 521201"/>
              <a:gd name="connsiteY6" fmla="*/ 2299712 h 2299712"/>
              <a:gd name="connsiteX7" fmla="*/ 1989 w 521201"/>
              <a:gd name="connsiteY7" fmla="*/ 1467126 h 2299712"/>
              <a:gd name="connsiteX0" fmla="*/ 0 w 521732"/>
              <a:gd name="connsiteY0" fmla="*/ 2379575 h 2379575"/>
              <a:gd name="connsiteX1" fmla="*/ 531 w 521732"/>
              <a:gd name="connsiteY1" fmla="*/ 496884 h 2379575"/>
              <a:gd name="connsiteX2" fmla="*/ 231332 w 521732"/>
              <a:gd name="connsiteY2" fmla="*/ 43727 h 2379575"/>
              <a:gd name="connsiteX3" fmla="*/ 261217 w 521732"/>
              <a:gd name="connsiteY3" fmla="*/ 10864 h 2379575"/>
              <a:gd name="connsiteX4" fmla="*/ 300344 w 521732"/>
              <a:gd name="connsiteY4" fmla="*/ 49478 h 2379575"/>
              <a:gd name="connsiteX5" fmla="*/ 521732 w 521732"/>
              <a:gd name="connsiteY5" fmla="*/ 498885 h 2379575"/>
              <a:gd name="connsiteX6" fmla="*/ 520915 w 521732"/>
              <a:gd name="connsiteY6" fmla="*/ 2299712 h 2379575"/>
              <a:gd name="connsiteX7" fmla="*/ 0 w 521732"/>
              <a:gd name="connsiteY7" fmla="*/ 2379575 h 2379575"/>
              <a:gd name="connsiteX0" fmla="*/ 0 w 530215"/>
              <a:gd name="connsiteY0" fmla="*/ 3397578 h 3397578"/>
              <a:gd name="connsiteX1" fmla="*/ 9014 w 530215"/>
              <a:gd name="connsiteY1" fmla="*/ 496884 h 3397578"/>
              <a:gd name="connsiteX2" fmla="*/ 239815 w 530215"/>
              <a:gd name="connsiteY2" fmla="*/ 43727 h 3397578"/>
              <a:gd name="connsiteX3" fmla="*/ 269700 w 530215"/>
              <a:gd name="connsiteY3" fmla="*/ 10864 h 3397578"/>
              <a:gd name="connsiteX4" fmla="*/ 308827 w 530215"/>
              <a:gd name="connsiteY4" fmla="*/ 49478 h 3397578"/>
              <a:gd name="connsiteX5" fmla="*/ 530215 w 530215"/>
              <a:gd name="connsiteY5" fmla="*/ 498885 h 3397578"/>
              <a:gd name="connsiteX6" fmla="*/ 529398 w 530215"/>
              <a:gd name="connsiteY6" fmla="*/ 2299712 h 3397578"/>
              <a:gd name="connsiteX7" fmla="*/ 0 w 530215"/>
              <a:gd name="connsiteY7" fmla="*/ 3397578 h 3397578"/>
              <a:gd name="connsiteX0" fmla="*/ 0 w 546368"/>
              <a:gd name="connsiteY0" fmla="*/ 3397578 h 3402548"/>
              <a:gd name="connsiteX1" fmla="*/ 9014 w 546368"/>
              <a:gd name="connsiteY1" fmla="*/ 496884 h 3402548"/>
              <a:gd name="connsiteX2" fmla="*/ 239815 w 546368"/>
              <a:gd name="connsiteY2" fmla="*/ 43727 h 3402548"/>
              <a:gd name="connsiteX3" fmla="*/ 269700 w 546368"/>
              <a:gd name="connsiteY3" fmla="*/ 10864 h 3402548"/>
              <a:gd name="connsiteX4" fmla="*/ 308827 w 546368"/>
              <a:gd name="connsiteY4" fmla="*/ 49478 h 3402548"/>
              <a:gd name="connsiteX5" fmla="*/ 530215 w 546368"/>
              <a:gd name="connsiteY5" fmla="*/ 498885 h 3402548"/>
              <a:gd name="connsiteX6" fmla="*/ 546365 w 546368"/>
              <a:gd name="connsiteY6" fmla="*/ 3402548 h 3402548"/>
              <a:gd name="connsiteX7" fmla="*/ 0 w 546368"/>
              <a:gd name="connsiteY7" fmla="*/ 3397578 h 3402548"/>
              <a:gd name="connsiteX0" fmla="*/ 403 w 538288"/>
              <a:gd name="connsiteY0" fmla="*/ 5196047 h 5196047"/>
              <a:gd name="connsiteX1" fmla="*/ 934 w 538288"/>
              <a:gd name="connsiteY1" fmla="*/ 496884 h 5196047"/>
              <a:gd name="connsiteX2" fmla="*/ 231735 w 538288"/>
              <a:gd name="connsiteY2" fmla="*/ 43727 h 5196047"/>
              <a:gd name="connsiteX3" fmla="*/ 261620 w 538288"/>
              <a:gd name="connsiteY3" fmla="*/ 10864 h 5196047"/>
              <a:gd name="connsiteX4" fmla="*/ 300747 w 538288"/>
              <a:gd name="connsiteY4" fmla="*/ 49478 h 5196047"/>
              <a:gd name="connsiteX5" fmla="*/ 522135 w 538288"/>
              <a:gd name="connsiteY5" fmla="*/ 498885 h 5196047"/>
              <a:gd name="connsiteX6" fmla="*/ 538285 w 538288"/>
              <a:gd name="connsiteY6" fmla="*/ 3402548 h 5196047"/>
              <a:gd name="connsiteX7" fmla="*/ 403 w 538288"/>
              <a:gd name="connsiteY7" fmla="*/ 5196047 h 5196047"/>
              <a:gd name="connsiteX0" fmla="*/ 403 w 538291"/>
              <a:gd name="connsiteY0" fmla="*/ 5196047 h 5201017"/>
              <a:gd name="connsiteX1" fmla="*/ 934 w 538291"/>
              <a:gd name="connsiteY1" fmla="*/ 496884 h 5201017"/>
              <a:gd name="connsiteX2" fmla="*/ 231735 w 538291"/>
              <a:gd name="connsiteY2" fmla="*/ 43727 h 5201017"/>
              <a:gd name="connsiteX3" fmla="*/ 261620 w 538291"/>
              <a:gd name="connsiteY3" fmla="*/ 10864 h 5201017"/>
              <a:gd name="connsiteX4" fmla="*/ 300747 w 538291"/>
              <a:gd name="connsiteY4" fmla="*/ 49478 h 5201017"/>
              <a:gd name="connsiteX5" fmla="*/ 522135 w 538291"/>
              <a:gd name="connsiteY5" fmla="*/ 498885 h 5201017"/>
              <a:gd name="connsiteX6" fmla="*/ 538288 w 538291"/>
              <a:gd name="connsiteY6" fmla="*/ 5201017 h 5201017"/>
              <a:gd name="connsiteX7" fmla="*/ 403 w 538291"/>
              <a:gd name="connsiteY7" fmla="*/ 5196047 h 5201017"/>
              <a:gd name="connsiteX0" fmla="*/ 403 w 538291"/>
              <a:gd name="connsiteY0" fmla="*/ 5185217 h 5190187"/>
              <a:gd name="connsiteX1" fmla="*/ 934 w 538291"/>
              <a:gd name="connsiteY1" fmla="*/ 486054 h 5190187"/>
              <a:gd name="connsiteX2" fmla="*/ 231735 w 538291"/>
              <a:gd name="connsiteY2" fmla="*/ 32897 h 5190187"/>
              <a:gd name="connsiteX3" fmla="*/ 261620 w 538291"/>
              <a:gd name="connsiteY3" fmla="*/ 34 h 5190187"/>
              <a:gd name="connsiteX4" fmla="*/ 300747 w 538291"/>
              <a:gd name="connsiteY4" fmla="*/ 38648 h 5190187"/>
              <a:gd name="connsiteX5" fmla="*/ 522135 w 538291"/>
              <a:gd name="connsiteY5" fmla="*/ 488055 h 5190187"/>
              <a:gd name="connsiteX6" fmla="*/ 538288 w 538291"/>
              <a:gd name="connsiteY6" fmla="*/ 5190187 h 5190187"/>
              <a:gd name="connsiteX7" fmla="*/ 403 w 538291"/>
              <a:gd name="connsiteY7" fmla="*/ 5185217 h 5190187"/>
              <a:gd name="connsiteX0" fmla="*/ 403 w 538291"/>
              <a:gd name="connsiteY0" fmla="*/ 5205919 h 5210889"/>
              <a:gd name="connsiteX1" fmla="*/ 934 w 538291"/>
              <a:gd name="connsiteY1" fmla="*/ 506756 h 5210889"/>
              <a:gd name="connsiteX2" fmla="*/ 231735 w 538291"/>
              <a:gd name="connsiteY2" fmla="*/ 53599 h 5210889"/>
              <a:gd name="connsiteX3" fmla="*/ 300747 w 538291"/>
              <a:gd name="connsiteY3" fmla="*/ 59350 h 5210889"/>
              <a:gd name="connsiteX4" fmla="*/ 522135 w 538291"/>
              <a:gd name="connsiteY4" fmla="*/ 508757 h 5210889"/>
              <a:gd name="connsiteX5" fmla="*/ 538288 w 538291"/>
              <a:gd name="connsiteY5" fmla="*/ 5210889 h 5210889"/>
              <a:gd name="connsiteX6" fmla="*/ 403 w 538291"/>
              <a:gd name="connsiteY6" fmla="*/ 5205919 h 5210889"/>
              <a:gd name="connsiteX0" fmla="*/ 403 w 538291"/>
              <a:gd name="connsiteY0" fmla="*/ 5146569 h 5151539"/>
              <a:gd name="connsiteX1" fmla="*/ 934 w 538291"/>
              <a:gd name="connsiteY1" fmla="*/ 447406 h 5151539"/>
              <a:gd name="connsiteX2" fmla="*/ 300747 w 538291"/>
              <a:gd name="connsiteY2" fmla="*/ 0 h 5151539"/>
              <a:gd name="connsiteX3" fmla="*/ 522135 w 538291"/>
              <a:gd name="connsiteY3" fmla="*/ 449407 h 5151539"/>
              <a:gd name="connsiteX4" fmla="*/ 538288 w 538291"/>
              <a:gd name="connsiteY4" fmla="*/ 5151539 h 5151539"/>
              <a:gd name="connsiteX5" fmla="*/ 403 w 538291"/>
              <a:gd name="connsiteY5" fmla="*/ 5146569 h 5151539"/>
              <a:gd name="connsiteX0" fmla="*/ 403 w 538291"/>
              <a:gd name="connsiteY0" fmla="*/ 4699163 h 4704133"/>
              <a:gd name="connsiteX1" fmla="*/ 934 w 538291"/>
              <a:gd name="connsiteY1" fmla="*/ 0 h 4704133"/>
              <a:gd name="connsiteX2" fmla="*/ 522135 w 538291"/>
              <a:gd name="connsiteY2" fmla="*/ 2001 h 4704133"/>
              <a:gd name="connsiteX3" fmla="*/ 538288 w 538291"/>
              <a:gd name="connsiteY3" fmla="*/ 4704133 h 4704133"/>
              <a:gd name="connsiteX4" fmla="*/ 403 w 538291"/>
              <a:gd name="connsiteY4" fmla="*/ 4699163 h 470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291" h="4704133">
                <a:moveTo>
                  <a:pt x="403" y="4699163"/>
                </a:moveTo>
                <a:cubicBezTo>
                  <a:pt x="3408" y="3732265"/>
                  <a:pt x="-2071" y="966898"/>
                  <a:pt x="934" y="0"/>
                </a:cubicBezTo>
                <a:lnTo>
                  <a:pt x="522135" y="2001"/>
                </a:lnTo>
                <a:cubicBezTo>
                  <a:pt x="521863" y="312410"/>
                  <a:pt x="538560" y="4393724"/>
                  <a:pt x="538288" y="4704133"/>
                </a:cubicBezTo>
                <a:lnTo>
                  <a:pt x="403" y="4699163"/>
                </a:lnTo>
                <a:close/>
              </a:path>
            </a:pathLst>
          </a:custGeom>
          <a:gradFill flip="none" rotWithShape="1">
            <a:gsLst>
              <a:gs pos="1667">
                <a:schemeClr val="bg2">
                  <a:lumMod val="50000"/>
                </a:schemeClr>
              </a:gs>
              <a:gs pos="51000">
                <a:schemeClr val="bg2">
                  <a:lumMod val="75000"/>
                </a:schemeClr>
              </a:gs>
              <a:gs pos="100000">
                <a:schemeClr val="bg2">
                  <a:lumMod val="50000"/>
                </a:schemeClr>
              </a:gs>
            </a:gsLst>
            <a:lin ang="5400000" scaled="0"/>
            <a:tileRect/>
          </a:gradFill>
          <a:ln>
            <a:solidFill>
              <a:schemeClr val="tx1">
                <a:lumMod val="95000"/>
                <a:lumOff val="5000"/>
                <a:alpha val="41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ffectLst/>
            </a:endParaRPr>
          </a:p>
        </p:txBody>
      </p:sp>
      <p:sp>
        <p:nvSpPr>
          <p:cNvPr id="3" name="Text Placeholder 2"/>
          <p:cNvSpPr>
            <a:spLocks noGrp="1"/>
          </p:cNvSpPr>
          <p:nvPr>
            <p:ph type="body" idx="1"/>
          </p:nvPr>
        </p:nvSpPr>
        <p:spPr>
          <a:xfrm>
            <a:off x="152400" y="1905000"/>
            <a:ext cx="76962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1219200" y="1227137"/>
            <a:ext cx="6553202" cy="525463"/>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83735322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hf sldNum="0" hdr="0" ftr="0"/>
  <p:txStyles>
    <p:titleStyle>
      <a:lvl1pPr algn="ctr" defTabSz="914400" rtl="0" eaLnBrk="1" latinLnBrk="0" hangingPunct="1">
        <a:spcBef>
          <a:spcPct val="0"/>
        </a:spcBef>
        <a:buNone/>
        <a:defRPr sz="2800" kern="1200">
          <a:solidFill>
            <a:schemeClr val="accent4">
              <a:lumMod val="50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4">
                <a:lumMod val="50000"/>
              </a:schemeClr>
            </a:gs>
            <a:gs pos="100000">
              <a:schemeClr val="accent4">
                <a:lumMod val="60000"/>
                <a:lumOff val="40000"/>
              </a:schemeClr>
            </a:gs>
          </a:gsLst>
          <a:lin ang="5400000" scaled="0"/>
          <a:tileRect/>
        </a:gradFill>
        <a:effectLst/>
      </p:bgPr>
    </p:bg>
    <p:spTree>
      <p:nvGrpSpPr>
        <p:cNvPr id="1" name=""/>
        <p:cNvGrpSpPr/>
        <p:nvPr/>
      </p:nvGrpSpPr>
      <p:grpSpPr>
        <a:xfrm>
          <a:off x="0" y="0"/>
          <a:ext cx="0" cy="0"/>
          <a:chOff x="0" y="0"/>
          <a:chExt cx="0" cy="0"/>
        </a:xfrm>
      </p:grpSpPr>
      <p:pic>
        <p:nvPicPr>
          <p:cNvPr id="11" name="freeway_frenzy_bottom.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5"/>
          <a:stretch>
            <a:fillRect/>
          </a:stretch>
        </p:blipFill>
        <p:spPr>
          <a:xfrm>
            <a:off x="0" y="5572125"/>
            <a:ext cx="9144000" cy="1285875"/>
          </a:xfrm>
          <a:prstGeom prst="rect">
            <a:avLst/>
          </a:prstGeom>
        </p:spPr>
      </p:pic>
      <p:sp>
        <p:nvSpPr>
          <p:cNvPr id="6" name="bottom_dark_box"/>
          <p:cNvSpPr/>
          <p:nvPr userDrawn="1"/>
        </p:nvSpPr>
        <p:spPr>
          <a:xfrm>
            <a:off x="0" y="5427662"/>
            <a:ext cx="9144000" cy="144463"/>
          </a:xfrm>
          <a:prstGeom prst="rect">
            <a:avLst/>
          </a:prstGeom>
          <a:gradFill>
            <a:gsLst>
              <a:gs pos="100000">
                <a:srgbClr val="2E2E2E"/>
              </a:gs>
              <a:gs pos="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green_box"/>
          <p:cNvSpPr/>
          <p:nvPr userDrawn="1"/>
        </p:nvSpPr>
        <p:spPr>
          <a:xfrm>
            <a:off x="0" y="0"/>
            <a:ext cx="9144000" cy="567119"/>
          </a:xfrm>
          <a:prstGeom prst="rect">
            <a:avLst/>
          </a:prstGeom>
          <a:gradFill>
            <a:gsLst>
              <a:gs pos="100000">
                <a:schemeClr val="accent1">
                  <a:lumMod val="77000"/>
                  <a:lumOff val="23000"/>
                </a:schemeClr>
              </a:gs>
              <a:gs pos="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bottom_dark_box"/>
          <p:cNvSpPr/>
          <p:nvPr userDrawn="1"/>
        </p:nvSpPr>
        <p:spPr>
          <a:xfrm>
            <a:off x="0" y="465137"/>
            <a:ext cx="9144000" cy="144463"/>
          </a:xfrm>
          <a:prstGeom prst="rect">
            <a:avLst/>
          </a:prstGeom>
          <a:gradFill>
            <a:gsLst>
              <a:gs pos="100000">
                <a:srgbClr val="2E2E2E"/>
              </a:gs>
              <a:gs pos="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152400" y="609600"/>
            <a:ext cx="8839200" cy="48180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0" y="0"/>
            <a:ext cx="9144000" cy="465137"/>
          </a:xfrm>
          <a:prstGeom prst="rect">
            <a:avLst/>
          </a:prstGeom>
        </p:spPr>
        <p:txBody>
          <a:bodyPr vert="horz" lIns="91440" tIns="45720" rIns="91440" bIns="45720" rtlCol="0" anchor="ctr" anchorCtr="0">
            <a:normAutofit/>
          </a:bodyPr>
          <a:lstStyle/>
          <a:p>
            <a:r>
              <a:rPr lang="en-US" dirty="0"/>
              <a:t>Click to edit Master title style</a:t>
            </a:r>
          </a:p>
        </p:txBody>
      </p:sp>
    </p:spTree>
    <p:extLst>
      <p:ext uri="{BB962C8B-B14F-4D97-AF65-F5344CB8AC3E}">
        <p14:creationId xmlns:p14="http://schemas.microsoft.com/office/powerpoint/2010/main" val="1636377875"/>
      </p:ext>
    </p:extLst>
  </p:cSld>
  <p:clrMap bg1="lt1" tx1="dk1" bg2="lt2" tx2="dk2" accent1="accent1" accent2="accent2" accent3="accent3" accent4="accent4" accent5="accent5" accent6="accent6" hlink="hlink" folHlink="folHlink"/>
  <p:sldLayoutIdLst>
    <p:sldLayoutId id="2147483702"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hf sldNum="0" hdr="0" ftr="0"/>
  <p:txStyles>
    <p:titleStyle>
      <a:lvl1pPr algn="ctr" defTabSz="914400" rtl="0" eaLnBrk="1" latinLnBrk="0" hangingPunct="1">
        <a:spcBef>
          <a:spcPct val="0"/>
        </a:spcBef>
        <a:buNone/>
        <a:defRPr sz="3200" kern="1200">
          <a:solidFill>
            <a:schemeClr val="bg1"/>
          </a:solidFill>
          <a:effectLst>
            <a:outerShdw dist="50800" dir="18900000" algn="bl" rotWithShape="0">
              <a:prstClr val="black">
                <a:alpha val="40000"/>
              </a:prstClr>
            </a:outerShdw>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solidFill>
          <a:latin typeface="+mn-lt"/>
          <a:ea typeface="+mn-ea"/>
          <a:cs typeface="+mn-cs"/>
        </a:defRPr>
      </a:lvl1pPr>
      <a:lvl2pPr marL="0" indent="0" algn="l" defTabSz="914400" rtl="0" eaLnBrk="1" latinLnBrk="0" hangingPunct="1">
        <a:spcBef>
          <a:spcPct val="20000"/>
        </a:spcBef>
        <a:buFontTx/>
        <a:buNone/>
        <a:defRPr sz="1800" kern="1200">
          <a:solidFill>
            <a:schemeClr val="bg1"/>
          </a:solidFill>
          <a:latin typeface="+mn-lt"/>
          <a:ea typeface="+mn-ea"/>
          <a:cs typeface="+mn-cs"/>
        </a:defRPr>
      </a:lvl2pPr>
      <a:lvl3pPr marL="0" indent="0" algn="l" defTabSz="914400" rtl="0" eaLnBrk="1" latinLnBrk="0" hangingPunct="1">
        <a:spcBef>
          <a:spcPct val="20000"/>
        </a:spcBef>
        <a:buFontTx/>
        <a:buNone/>
        <a:defRPr sz="1800" kern="1200">
          <a:solidFill>
            <a:schemeClr val="bg1"/>
          </a:solidFill>
          <a:latin typeface="+mn-lt"/>
          <a:ea typeface="+mn-ea"/>
          <a:cs typeface="+mn-cs"/>
        </a:defRPr>
      </a:lvl3pPr>
      <a:lvl4pPr marL="0" indent="0" algn="l" defTabSz="914400" rtl="0" eaLnBrk="1" latinLnBrk="0" hangingPunct="1">
        <a:spcBef>
          <a:spcPct val="20000"/>
        </a:spcBef>
        <a:buFontTx/>
        <a:buNone/>
        <a:defRPr sz="1800" kern="1200">
          <a:solidFill>
            <a:schemeClr val="bg1"/>
          </a:solidFill>
          <a:latin typeface="+mn-lt"/>
          <a:ea typeface="+mn-ea"/>
          <a:cs typeface="+mn-cs"/>
        </a:defRPr>
      </a:lvl4pPr>
      <a:lvl5pPr marL="0" indent="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tx1">
                <a:lumMod val="65000"/>
                <a:lumOff val="3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sp>
        <p:nvSpPr>
          <p:cNvPr id="6" name="bottom_dark_box"/>
          <p:cNvSpPr/>
          <p:nvPr/>
        </p:nvSpPr>
        <p:spPr>
          <a:xfrm>
            <a:off x="0" y="5427662"/>
            <a:ext cx="9144000" cy="144463"/>
          </a:xfrm>
          <a:prstGeom prst="rect">
            <a:avLst/>
          </a:prstGeom>
          <a:gradFill>
            <a:gsLst>
              <a:gs pos="100000">
                <a:srgbClr val="2E2E2E"/>
              </a:gs>
              <a:gs pos="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userDrawn="1"/>
        </p:nvSpPr>
        <p:spPr>
          <a:xfrm>
            <a:off x="0" y="5572125"/>
            <a:ext cx="9158207" cy="132397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green_box"/>
          <p:cNvSpPr/>
          <p:nvPr/>
        </p:nvSpPr>
        <p:spPr>
          <a:xfrm>
            <a:off x="0" y="0"/>
            <a:ext cx="9144000" cy="567119"/>
          </a:xfrm>
          <a:prstGeom prst="rect">
            <a:avLst/>
          </a:prstGeom>
          <a:gradFill>
            <a:gsLst>
              <a:gs pos="100000">
                <a:schemeClr val="tx1">
                  <a:lumMod val="85000"/>
                  <a:lumOff val="15000"/>
                </a:schemeClr>
              </a:gs>
              <a:gs pos="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152400" y="609600"/>
            <a:ext cx="8839200" cy="48180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0" y="0"/>
            <a:ext cx="9144000" cy="465137"/>
          </a:xfrm>
          <a:prstGeom prst="rect">
            <a:avLst/>
          </a:prstGeom>
        </p:spPr>
        <p:txBody>
          <a:bodyPr vert="horz" lIns="91440" tIns="45720" rIns="91440" bIns="45720" rtlCol="0" anchor="ctr" anchorCtr="0">
            <a:normAutofit/>
          </a:bodyPr>
          <a:lstStyle/>
          <a:p>
            <a:r>
              <a:rPr lang="en-US" dirty="0"/>
              <a:t>Click to edit Master title style</a:t>
            </a:r>
          </a:p>
        </p:txBody>
      </p:sp>
      <p:pic>
        <p:nvPicPr>
          <p:cNvPr id="4" name="oncoming_traffic_slide.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5"/>
          <a:stretch>
            <a:fillRect/>
          </a:stretch>
        </p:blipFill>
        <p:spPr>
          <a:xfrm>
            <a:off x="0" y="5562600"/>
            <a:ext cx="9144000" cy="1285875"/>
          </a:xfrm>
          <a:prstGeom prst="rect">
            <a:avLst/>
          </a:prstGeom>
        </p:spPr>
      </p:pic>
      <p:sp>
        <p:nvSpPr>
          <p:cNvPr id="9" name="Rectangle 8"/>
          <p:cNvSpPr/>
          <p:nvPr/>
        </p:nvSpPr>
        <p:spPr>
          <a:xfrm>
            <a:off x="-171450" y="571500"/>
            <a:ext cx="9372600" cy="45719"/>
          </a:xfrm>
          <a:prstGeom prst="rect">
            <a:avLst/>
          </a:prstGeom>
          <a:gradFill>
            <a:gsLst>
              <a:gs pos="2917">
                <a:schemeClr val="tx1">
                  <a:lumMod val="65000"/>
                  <a:lumOff val="35000"/>
                </a:schemeClr>
              </a:gs>
              <a:gs pos="49000">
                <a:schemeClr val="tx2">
                  <a:lumMod val="40000"/>
                  <a:lumOff val="60000"/>
                </a:schemeClr>
              </a:gs>
              <a:gs pos="10000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114300" y="5424008"/>
            <a:ext cx="9372600" cy="45719"/>
          </a:xfrm>
          <a:prstGeom prst="rect">
            <a:avLst/>
          </a:prstGeom>
          <a:gradFill>
            <a:gsLst>
              <a:gs pos="2917">
                <a:schemeClr val="tx1">
                  <a:lumMod val="65000"/>
                  <a:lumOff val="35000"/>
                </a:schemeClr>
              </a:gs>
              <a:gs pos="49000">
                <a:schemeClr val="tx2">
                  <a:lumMod val="40000"/>
                  <a:lumOff val="60000"/>
                </a:schemeClr>
              </a:gs>
              <a:gs pos="100000">
                <a:schemeClr val="tx1">
                  <a:lumMod val="65000"/>
                  <a:lumOff val="3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58358878"/>
      </p:ext>
    </p:extLst>
  </p:cSld>
  <p:clrMap bg1="lt1" tx1="dk1" bg2="lt2" tx2="dk2" accent1="accent1" accent2="accent2" accent3="accent3" accent4="accent4" accent5="accent5" accent6="accent6" hlink="hlink" folHlink="folHlink"/>
  <p:sldLayoutIdLst>
    <p:sldLayoutId id="2147483704"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hf sldNum="0" hdr="0" ftr="0"/>
  <p:txStyles>
    <p:titleStyle>
      <a:lvl1pPr algn="ctr" defTabSz="914400" rtl="0" eaLnBrk="1" latinLnBrk="0" hangingPunct="1">
        <a:spcBef>
          <a:spcPct val="0"/>
        </a:spcBef>
        <a:buNone/>
        <a:defRPr sz="3200" kern="1200">
          <a:solidFill>
            <a:schemeClr val="bg1"/>
          </a:solidFill>
          <a:effectLst>
            <a:outerShdw dist="50800" dir="18900000" algn="bl" rotWithShape="0">
              <a:prstClr val="black">
                <a:alpha val="40000"/>
              </a:prstClr>
            </a:outerShdw>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solidFill>
          <a:latin typeface="+mn-lt"/>
          <a:ea typeface="+mn-ea"/>
          <a:cs typeface="+mn-cs"/>
        </a:defRPr>
      </a:lvl1pPr>
      <a:lvl2pPr marL="0" indent="0" algn="l" defTabSz="914400" rtl="0" eaLnBrk="1" latinLnBrk="0" hangingPunct="1">
        <a:spcBef>
          <a:spcPct val="20000"/>
        </a:spcBef>
        <a:buFontTx/>
        <a:buNone/>
        <a:defRPr sz="1800" kern="1200">
          <a:solidFill>
            <a:schemeClr val="bg1"/>
          </a:solidFill>
          <a:latin typeface="+mn-lt"/>
          <a:ea typeface="+mn-ea"/>
          <a:cs typeface="+mn-cs"/>
        </a:defRPr>
      </a:lvl2pPr>
      <a:lvl3pPr marL="0" indent="0" algn="l" defTabSz="914400" rtl="0" eaLnBrk="1" latinLnBrk="0" hangingPunct="1">
        <a:spcBef>
          <a:spcPct val="20000"/>
        </a:spcBef>
        <a:buFontTx/>
        <a:buNone/>
        <a:defRPr sz="1800" kern="1200">
          <a:solidFill>
            <a:schemeClr val="bg1"/>
          </a:solidFill>
          <a:latin typeface="+mn-lt"/>
          <a:ea typeface="+mn-ea"/>
          <a:cs typeface="+mn-cs"/>
        </a:defRPr>
      </a:lvl3pPr>
      <a:lvl4pPr marL="0" indent="0" algn="l" defTabSz="914400" rtl="0" eaLnBrk="1" latinLnBrk="0" hangingPunct="1">
        <a:spcBef>
          <a:spcPct val="20000"/>
        </a:spcBef>
        <a:buFontTx/>
        <a:buNone/>
        <a:defRPr sz="1800" kern="1200">
          <a:solidFill>
            <a:schemeClr val="bg1"/>
          </a:solidFill>
          <a:latin typeface="+mn-lt"/>
          <a:ea typeface="+mn-ea"/>
          <a:cs typeface="+mn-cs"/>
        </a:defRPr>
      </a:lvl4pPr>
      <a:lvl5pPr marL="0" indent="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1">
                <a:lumMod val="75000"/>
              </a:schemeClr>
            </a:gs>
            <a:gs pos="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12" name="Rectangle 11"/>
          <p:cNvSpPr/>
          <p:nvPr userDrawn="1"/>
        </p:nvSpPr>
        <p:spPr>
          <a:xfrm>
            <a:off x="76200" y="4791075"/>
            <a:ext cx="8991600" cy="1993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26" name="Title Placeholder 1"/>
          <p:cNvSpPr>
            <a:spLocks noGrp="1"/>
          </p:cNvSpPr>
          <p:nvPr>
            <p:ph type="title"/>
          </p:nvPr>
        </p:nvSpPr>
        <p:spPr bwMode="auto">
          <a:xfrm>
            <a:off x="533400" y="274637"/>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381000" y="1600201"/>
            <a:ext cx="83058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228600" y="4854576"/>
            <a:ext cx="8686800" cy="187007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title_final_slice.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5"/>
          <a:stretch>
            <a:fillRect/>
          </a:stretch>
        </p:blipFill>
        <p:spPr>
          <a:xfrm>
            <a:off x="685800" y="4854576"/>
            <a:ext cx="7848601" cy="1870075"/>
          </a:xfrm>
          <a:prstGeom prst="rect">
            <a:avLst/>
          </a:prstGeom>
        </p:spPr>
      </p:pic>
      <p:sp>
        <p:nvSpPr>
          <p:cNvPr id="3" name="Rectangle 2"/>
          <p:cNvSpPr/>
          <p:nvPr userDrawn="1"/>
        </p:nvSpPr>
        <p:spPr>
          <a:xfrm>
            <a:off x="76200" y="4791075"/>
            <a:ext cx="8991600" cy="199339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918430"/>
      </p:ext>
    </p:extLst>
  </p:cSld>
  <p:clrMap bg1="lt1" tx1="dk1" bg2="lt2" tx2="dk2" accent1="accent1" accent2="accent2" accent3="accent3" accent4="accent4" accent5="accent5" accent6="accent6" hlink="hlink" folHlink="folHlink"/>
  <p:sldLayoutIdLst>
    <p:sldLayoutId id="2147483724"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Impact" pitchFamily="34" charset="0"/>
        </a:defRPr>
      </a:lvl2pPr>
      <a:lvl3pPr algn="ctr" rtl="0" fontAlgn="base">
        <a:spcBef>
          <a:spcPct val="0"/>
        </a:spcBef>
        <a:spcAft>
          <a:spcPct val="0"/>
        </a:spcAft>
        <a:defRPr sz="4400">
          <a:solidFill>
            <a:schemeClr val="tx1"/>
          </a:solidFill>
          <a:latin typeface="Impact" pitchFamily="34" charset="0"/>
        </a:defRPr>
      </a:lvl3pPr>
      <a:lvl4pPr algn="ctr" rtl="0" fontAlgn="base">
        <a:spcBef>
          <a:spcPct val="0"/>
        </a:spcBef>
        <a:spcAft>
          <a:spcPct val="0"/>
        </a:spcAft>
        <a:defRPr sz="4400">
          <a:solidFill>
            <a:schemeClr val="tx1"/>
          </a:solidFill>
          <a:latin typeface="Impact" pitchFamily="34" charset="0"/>
        </a:defRPr>
      </a:lvl4pPr>
      <a:lvl5pPr algn="ctr" rtl="0" fontAlgn="base">
        <a:spcBef>
          <a:spcPct val="0"/>
        </a:spcBef>
        <a:spcAft>
          <a:spcPct val="0"/>
        </a:spcAft>
        <a:defRPr sz="4400">
          <a:solidFill>
            <a:schemeClr val="tx1"/>
          </a:solidFill>
          <a:latin typeface="Impact" pitchFamily="34" charset="0"/>
        </a:defRPr>
      </a:lvl5pPr>
      <a:lvl6pPr marL="457200" algn="ctr" rtl="0" fontAlgn="base">
        <a:spcBef>
          <a:spcPct val="0"/>
        </a:spcBef>
        <a:spcAft>
          <a:spcPct val="0"/>
        </a:spcAft>
        <a:defRPr sz="4400">
          <a:solidFill>
            <a:schemeClr val="tx1"/>
          </a:solidFill>
          <a:latin typeface="Impact" pitchFamily="34" charset="0"/>
        </a:defRPr>
      </a:lvl6pPr>
      <a:lvl7pPr marL="914400" algn="ctr" rtl="0" fontAlgn="base">
        <a:spcBef>
          <a:spcPct val="0"/>
        </a:spcBef>
        <a:spcAft>
          <a:spcPct val="0"/>
        </a:spcAft>
        <a:defRPr sz="4400">
          <a:solidFill>
            <a:schemeClr val="tx1"/>
          </a:solidFill>
          <a:latin typeface="Impact" pitchFamily="34" charset="0"/>
        </a:defRPr>
      </a:lvl7pPr>
      <a:lvl8pPr marL="1371600" algn="ctr" rtl="0" fontAlgn="base">
        <a:spcBef>
          <a:spcPct val="0"/>
        </a:spcBef>
        <a:spcAft>
          <a:spcPct val="0"/>
        </a:spcAft>
        <a:defRPr sz="4400">
          <a:solidFill>
            <a:schemeClr val="tx1"/>
          </a:solidFill>
          <a:latin typeface="Impact" pitchFamily="34" charset="0"/>
        </a:defRPr>
      </a:lvl8pPr>
      <a:lvl9pPr marL="1828800" algn="ctr" rtl="0" fontAlgn="base">
        <a:spcBef>
          <a:spcPct val="0"/>
        </a:spcBef>
        <a:spcAft>
          <a:spcPct val="0"/>
        </a:spcAft>
        <a:defRPr sz="4400">
          <a:solidFill>
            <a:schemeClr val="tx1"/>
          </a:solidFill>
          <a:latin typeface="Impact" pitchFamily="34" charset="0"/>
        </a:defRPr>
      </a:lvl9pPr>
    </p:titleStyle>
    <p:bodyStyle>
      <a:lvl1pPr marL="0" indent="0" algn="l" rtl="0" fontAlgn="base">
        <a:spcBef>
          <a:spcPct val="20000"/>
        </a:spcBef>
        <a:spcAft>
          <a:spcPct val="0"/>
        </a:spcAft>
        <a:buFontTx/>
        <a:buNone/>
        <a:defRPr sz="2000" kern="1200">
          <a:solidFill>
            <a:schemeClr val="tx1"/>
          </a:solidFill>
          <a:latin typeface="+mn-lt"/>
          <a:ea typeface="+mn-ea"/>
          <a:cs typeface="+mn-cs"/>
        </a:defRPr>
      </a:lvl1pPr>
      <a:lvl2pPr marL="457200" indent="0" algn="l" rtl="0" fontAlgn="base">
        <a:spcBef>
          <a:spcPct val="20000"/>
        </a:spcBef>
        <a:spcAft>
          <a:spcPct val="0"/>
        </a:spcAft>
        <a:buFontTx/>
        <a:buNone/>
        <a:defRPr sz="2000" kern="1200">
          <a:solidFill>
            <a:schemeClr val="tx1"/>
          </a:solidFill>
          <a:latin typeface="+mn-lt"/>
          <a:ea typeface="+mn-ea"/>
          <a:cs typeface="+mn-cs"/>
        </a:defRPr>
      </a:lvl2pPr>
      <a:lvl3pPr marL="914400" indent="0" algn="l" rtl="0" fontAlgn="base">
        <a:spcBef>
          <a:spcPct val="20000"/>
        </a:spcBef>
        <a:spcAft>
          <a:spcPct val="0"/>
        </a:spcAft>
        <a:buFontTx/>
        <a:buNone/>
        <a:defRPr sz="2000" kern="1200">
          <a:solidFill>
            <a:schemeClr val="tx1"/>
          </a:solidFill>
          <a:latin typeface="+mn-lt"/>
          <a:ea typeface="+mn-ea"/>
          <a:cs typeface="+mn-cs"/>
        </a:defRPr>
      </a:lvl3pPr>
      <a:lvl4pPr marL="1371600" indent="0" algn="l" rtl="0" fontAlgn="base">
        <a:spcBef>
          <a:spcPct val="20000"/>
        </a:spcBef>
        <a:spcAft>
          <a:spcPct val="0"/>
        </a:spcAft>
        <a:buFontTx/>
        <a:buNone/>
        <a:defRPr sz="2000" kern="1200">
          <a:solidFill>
            <a:schemeClr val="tx1"/>
          </a:solidFill>
          <a:latin typeface="+mn-lt"/>
          <a:ea typeface="+mn-ea"/>
          <a:cs typeface="+mn-cs"/>
        </a:defRPr>
      </a:lvl4pPr>
      <a:lvl5pPr marL="1828800" indent="0" algn="l" rtl="0" fontAlgn="base">
        <a:spcBef>
          <a:spcPct val="20000"/>
        </a:spcBef>
        <a:spcAft>
          <a:spcPct val="0"/>
        </a:spcAft>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2/9/2020</a:t>
            </a:fld>
            <a:endParaRPr lang="en-US" dirty="0"/>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pic>
        <p:nvPicPr>
          <p:cNvPr id="21" name="Picture 20"/>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9144000" cy="1171575"/>
          </a:xfrm>
          <a:prstGeom prst="rect">
            <a:avLst/>
          </a:prstGeom>
        </p:spPr>
      </p:pic>
      <p:sp>
        <p:nvSpPr>
          <p:cNvPr id="22" name="Rectangle 21"/>
          <p:cNvSpPr/>
          <p:nvPr userDrawn="1"/>
        </p:nvSpPr>
        <p:spPr>
          <a:xfrm>
            <a:off x="1" y="1190065"/>
            <a:ext cx="9143999" cy="5667935"/>
          </a:xfrm>
          <a:prstGeom prst="rect">
            <a:avLst/>
          </a:prstGeom>
          <a:solidFill>
            <a:schemeClr val="bg2">
              <a:lumMod val="10000"/>
            </a:schemeClr>
          </a:solidFill>
          <a:ln>
            <a:solidFill>
              <a:schemeClr val="accent2">
                <a:lumMod val="60000"/>
                <a:lumOff val="40000"/>
              </a:schemeClr>
            </a:solidFill>
          </a:ln>
          <a:effectLst>
            <a:outerShdw blurRad="50800" dist="50800" dir="1938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1"/>
          <p:cNvSpPr/>
          <p:nvPr userDrawn="1"/>
        </p:nvSpPr>
        <p:spPr>
          <a:xfrm rot="5400000" flipH="1">
            <a:off x="4305537" y="-3077748"/>
            <a:ext cx="537033" cy="9099553"/>
          </a:xfrm>
          <a:custGeom>
            <a:avLst/>
            <a:gdLst>
              <a:gd name="connsiteX0" fmla="*/ 0 w 533400"/>
              <a:gd name="connsiteY0" fmla="*/ 533400 h 533400"/>
              <a:gd name="connsiteX1" fmla="*/ 266700 w 533400"/>
              <a:gd name="connsiteY1" fmla="*/ 0 h 533400"/>
              <a:gd name="connsiteX2" fmla="*/ 533400 w 533400"/>
              <a:gd name="connsiteY2" fmla="*/ 533400 h 533400"/>
              <a:gd name="connsiteX3" fmla="*/ 0 w 533400"/>
              <a:gd name="connsiteY3" fmla="*/ 533400 h 533400"/>
              <a:gd name="connsiteX0" fmla="*/ 0 w 533400"/>
              <a:gd name="connsiteY0" fmla="*/ 533400 h 533400"/>
              <a:gd name="connsiteX1" fmla="*/ 266700 w 533400"/>
              <a:gd name="connsiteY1" fmla="*/ 0 h 533400"/>
              <a:gd name="connsiteX2" fmla="*/ 305827 w 533400"/>
              <a:gd name="connsiteY2" fmla="*/ 73120 h 533400"/>
              <a:gd name="connsiteX3" fmla="*/ 533400 w 533400"/>
              <a:gd name="connsiteY3" fmla="*/ 533400 h 533400"/>
              <a:gd name="connsiteX4" fmla="*/ 0 w 533400"/>
              <a:gd name="connsiteY4" fmla="*/ 533400 h 533400"/>
              <a:gd name="connsiteX0" fmla="*/ 0 w 533400"/>
              <a:gd name="connsiteY0" fmla="*/ 533400 h 533400"/>
              <a:gd name="connsiteX1" fmla="*/ 236815 w 533400"/>
              <a:gd name="connsiteY1" fmla="*/ 67369 h 533400"/>
              <a:gd name="connsiteX2" fmla="*/ 266700 w 533400"/>
              <a:gd name="connsiteY2" fmla="*/ 0 h 533400"/>
              <a:gd name="connsiteX3" fmla="*/ 305827 w 533400"/>
              <a:gd name="connsiteY3" fmla="*/ 73120 h 533400"/>
              <a:gd name="connsiteX4" fmla="*/ 533400 w 533400"/>
              <a:gd name="connsiteY4" fmla="*/ 533400 h 533400"/>
              <a:gd name="connsiteX5" fmla="*/ 0 w 533400"/>
              <a:gd name="connsiteY5" fmla="*/ 533400 h 533400"/>
              <a:gd name="connsiteX0" fmla="*/ 0 w 533400"/>
              <a:gd name="connsiteY0" fmla="*/ 498894 h 498894"/>
              <a:gd name="connsiteX1" fmla="*/ 236815 w 533400"/>
              <a:gd name="connsiteY1" fmla="*/ 32863 h 498894"/>
              <a:gd name="connsiteX2" fmla="*/ 266700 w 533400"/>
              <a:gd name="connsiteY2" fmla="*/ 0 h 498894"/>
              <a:gd name="connsiteX3" fmla="*/ 305827 w 533400"/>
              <a:gd name="connsiteY3" fmla="*/ 38614 h 498894"/>
              <a:gd name="connsiteX4" fmla="*/ 533400 w 533400"/>
              <a:gd name="connsiteY4" fmla="*/ 498894 h 498894"/>
              <a:gd name="connsiteX5" fmla="*/ 0 w 533400"/>
              <a:gd name="connsiteY5" fmla="*/ 498894 h 498894"/>
              <a:gd name="connsiteX0" fmla="*/ 0 w 533400"/>
              <a:gd name="connsiteY0" fmla="*/ 514286 h 514286"/>
              <a:gd name="connsiteX1" fmla="*/ 236815 w 533400"/>
              <a:gd name="connsiteY1" fmla="*/ 48255 h 514286"/>
              <a:gd name="connsiteX2" fmla="*/ 266700 w 533400"/>
              <a:gd name="connsiteY2" fmla="*/ 15392 h 514286"/>
              <a:gd name="connsiteX3" fmla="*/ 305827 w 533400"/>
              <a:gd name="connsiteY3" fmla="*/ 54006 h 514286"/>
              <a:gd name="connsiteX4" fmla="*/ 533400 w 533400"/>
              <a:gd name="connsiteY4" fmla="*/ 514286 h 514286"/>
              <a:gd name="connsiteX5" fmla="*/ 0 w 533400"/>
              <a:gd name="connsiteY5" fmla="*/ 514286 h 514286"/>
              <a:gd name="connsiteX0" fmla="*/ 0 w 533400"/>
              <a:gd name="connsiteY0" fmla="*/ 510461 h 510461"/>
              <a:gd name="connsiteX1" fmla="*/ 236815 w 533400"/>
              <a:gd name="connsiteY1" fmla="*/ 44430 h 510461"/>
              <a:gd name="connsiteX2" fmla="*/ 266700 w 533400"/>
              <a:gd name="connsiteY2" fmla="*/ 11567 h 510461"/>
              <a:gd name="connsiteX3" fmla="*/ 305827 w 533400"/>
              <a:gd name="connsiteY3" fmla="*/ 50181 h 510461"/>
              <a:gd name="connsiteX4" fmla="*/ 533400 w 533400"/>
              <a:gd name="connsiteY4" fmla="*/ 510461 h 510461"/>
              <a:gd name="connsiteX5" fmla="*/ 0 w 533400"/>
              <a:gd name="connsiteY5" fmla="*/ 510461 h 510461"/>
              <a:gd name="connsiteX0" fmla="*/ 0 w 533400"/>
              <a:gd name="connsiteY0" fmla="*/ 498934 h 498934"/>
              <a:gd name="connsiteX1" fmla="*/ 236815 w 533400"/>
              <a:gd name="connsiteY1" fmla="*/ 32903 h 498934"/>
              <a:gd name="connsiteX2" fmla="*/ 266700 w 533400"/>
              <a:gd name="connsiteY2" fmla="*/ 40 h 498934"/>
              <a:gd name="connsiteX3" fmla="*/ 305827 w 533400"/>
              <a:gd name="connsiteY3" fmla="*/ 38654 h 498934"/>
              <a:gd name="connsiteX4" fmla="*/ 533400 w 533400"/>
              <a:gd name="connsiteY4" fmla="*/ 498934 h 498934"/>
              <a:gd name="connsiteX5" fmla="*/ 0 w 533400"/>
              <a:gd name="connsiteY5" fmla="*/ 498934 h 498934"/>
              <a:gd name="connsiteX0" fmla="*/ 0 w 533400"/>
              <a:gd name="connsiteY0" fmla="*/ 498928 h 498928"/>
              <a:gd name="connsiteX1" fmla="*/ 236815 w 533400"/>
              <a:gd name="connsiteY1" fmla="*/ 32897 h 498928"/>
              <a:gd name="connsiteX2" fmla="*/ 266700 w 533400"/>
              <a:gd name="connsiteY2" fmla="*/ 34 h 498928"/>
              <a:gd name="connsiteX3" fmla="*/ 305827 w 533400"/>
              <a:gd name="connsiteY3" fmla="*/ 38648 h 498928"/>
              <a:gd name="connsiteX4" fmla="*/ 533400 w 533400"/>
              <a:gd name="connsiteY4" fmla="*/ 498928 h 498928"/>
              <a:gd name="connsiteX5" fmla="*/ 0 w 533400"/>
              <a:gd name="connsiteY5" fmla="*/ 498928 h 498928"/>
              <a:gd name="connsiteX0" fmla="*/ 0 w 533400"/>
              <a:gd name="connsiteY0" fmla="*/ 498928 h 498928"/>
              <a:gd name="connsiteX1" fmla="*/ 6014 w 533400"/>
              <a:gd name="connsiteY1" fmla="*/ 486054 h 498928"/>
              <a:gd name="connsiteX2" fmla="*/ 236815 w 533400"/>
              <a:gd name="connsiteY2" fmla="*/ 32897 h 498928"/>
              <a:gd name="connsiteX3" fmla="*/ 266700 w 533400"/>
              <a:gd name="connsiteY3" fmla="*/ 34 h 498928"/>
              <a:gd name="connsiteX4" fmla="*/ 305827 w 533400"/>
              <a:gd name="connsiteY4" fmla="*/ 38648 h 498928"/>
              <a:gd name="connsiteX5" fmla="*/ 533400 w 533400"/>
              <a:gd name="connsiteY5" fmla="*/ 498928 h 498928"/>
              <a:gd name="connsiteX6" fmla="*/ 0 w 533400"/>
              <a:gd name="connsiteY6" fmla="*/ 498928 h 498928"/>
              <a:gd name="connsiteX0" fmla="*/ 0 w 533400"/>
              <a:gd name="connsiteY0" fmla="*/ 509758 h 509758"/>
              <a:gd name="connsiteX1" fmla="*/ 6014 w 533400"/>
              <a:gd name="connsiteY1" fmla="*/ 496884 h 509758"/>
              <a:gd name="connsiteX2" fmla="*/ 236815 w 533400"/>
              <a:gd name="connsiteY2" fmla="*/ 43727 h 509758"/>
              <a:gd name="connsiteX3" fmla="*/ 266700 w 533400"/>
              <a:gd name="connsiteY3" fmla="*/ 10864 h 509758"/>
              <a:gd name="connsiteX4" fmla="*/ 305827 w 533400"/>
              <a:gd name="connsiteY4" fmla="*/ 49478 h 509758"/>
              <a:gd name="connsiteX5" fmla="*/ 527215 w 533400"/>
              <a:gd name="connsiteY5" fmla="*/ 498885 h 509758"/>
              <a:gd name="connsiteX6" fmla="*/ 533400 w 533400"/>
              <a:gd name="connsiteY6" fmla="*/ 509758 h 509758"/>
              <a:gd name="connsiteX7" fmla="*/ 0 w 533400"/>
              <a:gd name="connsiteY7" fmla="*/ 509758 h 509758"/>
              <a:gd name="connsiteX0" fmla="*/ 0 w 527215"/>
              <a:gd name="connsiteY0" fmla="*/ 509758 h 1430113"/>
              <a:gd name="connsiteX1" fmla="*/ 6014 w 527215"/>
              <a:gd name="connsiteY1" fmla="*/ 496884 h 1430113"/>
              <a:gd name="connsiteX2" fmla="*/ 236815 w 527215"/>
              <a:gd name="connsiteY2" fmla="*/ 43727 h 1430113"/>
              <a:gd name="connsiteX3" fmla="*/ 266700 w 527215"/>
              <a:gd name="connsiteY3" fmla="*/ 10864 h 1430113"/>
              <a:gd name="connsiteX4" fmla="*/ 305827 w 527215"/>
              <a:gd name="connsiteY4" fmla="*/ 49478 h 1430113"/>
              <a:gd name="connsiteX5" fmla="*/ 527215 w 527215"/>
              <a:gd name="connsiteY5" fmla="*/ 498885 h 1430113"/>
              <a:gd name="connsiteX6" fmla="*/ 526398 w 527215"/>
              <a:gd name="connsiteY6" fmla="*/ 1430113 h 1430113"/>
              <a:gd name="connsiteX7" fmla="*/ 0 w 527215"/>
              <a:gd name="connsiteY7" fmla="*/ 509758 h 1430113"/>
              <a:gd name="connsiteX0" fmla="*/ 1989 w 521201"/>
              <a:gd name="connsiteY0" fmla="*/ 1467126 h 1467126"/>
              <a:gd name="connsiteX1" fmla="*/ 0 w 521201"/>
              <a:gd name="connsiteY1" fmla="*/ 496884 h 1467126"/>
              <a:gd name="connsiteX2" fmla="*/ 230801 w 521201"/>
              <a:gd name="connsiteY2" fmla="*/ 43727 h 1467126"/>
              <a:gd name="connsiteX3" fmla="*/ 260686 w 521201"/>
              <a:gd name="connsiteY3" fmla="*/ 10864 h 1467126"/>
              <a:gd name="connsiteX4" fmla="*/ 299813 w 521201"/>
              <a:gd name="connsiteY4" fmla="*/ 49478 h 1467126"/>
              <a:gd name="connsiteX5" fmla="*/ 521201 w 521201"/>
              <a:gd name="connsiteY5" fmla="*/ 498885 h 1467126"/>
              <a:gd name="connsiteX6" fmla="*/ 520384 w 521201"/>
              <a:gd name="connsiteY6" fmla="*/ 1430113 h 1467126"/>
              <a:gd name="connsiteX7" fmla="*/ 1989 w 521201"/>
              <a:gd name="connsiteY7" fmla="*/ 1467126 h 1467126"/>
              <a:gd name="connsiteX0" fmla="*/ 1989 w 521201"/>
              <a:gd name="connsiteY0" fmla="*/ 1467126 h 2299712"/>
              <a:gd name="connsiteX1" fmla="*/ 0 w 521201"/>
              <a:gd name="connsiteY1" fmla="*/ 496884 h 2299712"/>
              <a:gd name="connsiteX2" fmla="*/ 230801 w 521201"/>
              <a:gd name="connsiteY2" fmla="*/ 43727 h 2299712"/>
              <a:gd name="connsiteX3" fmla="*/ 260686 w 521201"/>
              <a:gd name="connsiteY3" fmla="*/ 10864 h 2299712"/>
              <a:gd name="connsiteX4" fmla="*/ 299813 w 521201"/>
              <a:gd name="connsiteY4" fmla="*/ 49478 h 2299712"/>
              <a:gd name="connsiteX5" fmla="*/ 521201 w 521201"/>
              <a:gd name="connsiteY5" fmla="*/ 498885 h 2299712"/>
              <a:gd name="connsiteX6" fmla="*/ 520384 w 521201"/>
              <a:gd name="connsiteY6" fmla="*/ 2299712 h 2299712"/>
              <a:gd name="connsiteX7" fmla="*/ 1989 w 521201"/>
              <a:gd name="connsiteY7" fmla="*/ 1467126 h 2299712"/>
              <a:gd name="connsiteX0" fmla="*/ 0 w 521732"/>
              <a:gd name="connsiteY0" fmla="*/ 2379575 h 2379575"/>
              <a:gd name="connsiteX1" fmla="*/ 531 w 521732"/>
              <a:gd name="connsiteY1" fmla="*/ 496884 h 2379575"/>
              <a:gd name="connsiteX2" fmla="*/ 231332 w 521732"/>
              <a:gd name="connsiteY2" fmla="*/ 43727 h 2379575"/>
              <a:gd name="connsiteX3" fmla="*/ 261217 w 521732"/>
              <a:gd name="connsiteY3" fmla="*/ 10864 h 2379575"/>
              <a:gd name="connsiteX4" fmla="*/ 300344 w 521732"/>
              <a:gd name="connsiteY4" fmla="*/ 49478 h 2379575"/>
              <a:gd name="connsiteX5" fmla="*/ 521732 w 521732"/>
              <a:gd name="connsiteY5" fmla="*/ 498885 h 2379575"/>
              <a:gd name="connsiteX6" fmla="*/ 520915 w 521732"/>
              <a:gd name="connsiteY6" fmla="*/ 2299712 h 2379575"/>
              <a:gd name="connsiteX7" fmla="*/ 0 w 521732"/>
              <a:gd name="connsiteY7" fmla="*/ 2379575 h 2379575"/>
              <a:gd name="connsiteX0" fmla="*/ 0 w 530215"/>
              <a:gd name="connsiteY0" fmla="*/ 3397578 h 3397578"/>
              <a:gd name="connsiteX1" fmla="*/ 9014 w 530215"/>
              <a:gd name="connsiteY1" fmla="*/ 496884 h 3397578"/>
              <a:gd name="connsiteX2" fmla="*/ 239815 w 530215"/>
              <a:gd name="connsiteY2" fmla="*/ 43727 h 3397578"/>
              <a:gd name="connsiteX3" fmla="*/ 269700 w 530215"/>
              <a:gd name="connsiteY3" fmla="*/ 10864 h 3397578"/>
              <a:gd name="connsiteX4" fmla="*/ 308827 w 530215"/>
              <a:gd name="connsiteY4" fmla="*/ 49478 h 3397578"/>
              <a:gd name="connsiteX5" fmla="*/ 530215 w 530215"/>
              <a:gd name="connsiteY5" fmla="*/ 498885 h 3397578"/>
              <a:gd name="connsiteX6" fmla="*/ 529398 w 530215"/>
              <a:gd name="connsiteY6" fmla="*/ 2299712 h 3397578"/>
              <a:gd name="connsiteX7" fmla="*/ 0 w 530215"/>
              <a:gd name="connsiteY7" fmla="*/ 3397578 h 3397578"/>
              <a:gd name="connsiteX0" fmla="*/ 0 w 546368"/>
              <a:gd name="connsiteY0" fmla="*/ 3397578 h 3402548"/>
              <a:gd name="connsiteX1" fmla="*/ 9014 w 546368"/>
              <a:gd name="connsiteY1" fmla="*/ 496884 h 3402548"/>
              <a:gd name="connsiteX2" fmla="*/ 239815 w 546368"/>
              <a:gd name="connsiteY2" fmla="*/ 43727 h 3402548"/>
              <a:gd name="connsiteX3" fmla="*/ 269700 w 546368"/>
              <a:gd name="connsiteY3" fmla="*/ 10864 h 3402548"/>
              <a:gd name="connsiteX4" fmla="*/ 308827 w 546368"/>
              <a:gd name="connsiteY4" fmla="*/ 49478 h 3402548"/>
              <a:gd name="connsiteX5" fmla="*/ 530215 w 546368"/>
              <a:gd name="connsiteY5" fmla="*/ 498885 h 3402548"/>
              <a:gd name="connsiteX6" fmla="*/ 546365 w 546368"/>
              <a:gd name="connsiteY6" fmla="*/ 3402548 h 3402548"/>
              <a:gd name="connsiteX7" fmla="*/ 0 w 546368"/>
              <a:gd name="connsiteY7" fmla="*/ 3397578 h 3402548"/>
              <a:gd name="connsiteX0" fmla="*/ 403 w 538288"/>
              <a:gd name="connsiteY0" fmla="*/ 5196047 h 5196047"/>
              <a:gd name="connsiteX1" fmla="*/ 934 w 538288"/>
              <a:gd name="connsiteY1" fmla="*/ 496884 h 5196047"/>
              <a:gd name="connsiteX2" fmla="*/ 231735 w 538288"/>
              <a:gd name="connsiteY2" fmla="*/ 43727 h 5196047"/>
              <a:gd name="connsiteX3" fmla="*/ 261620 w 538288"/>
              <a:gd name="connsiteY3" fmla="*/ 10864 h 5196047"/>
              <a:gd name="connsiteX4" fmla="*/ 300747 w 538288"/>
              <a:gd name="connsiteY4" fmla="*/ 49478 h 5196047"/>
              <a:gd name="connsiteX5" fmla="*/ 522135 w 538288"/>
              <a:gd name="connsiteY5" fmla="*/ 498885 h 5196047"/>
              <a:gd name="connsiteX6" fmla="*/ 538285 w 538288"/>
              <a:gd name="connsiteY6" fmla="*/ 3402548 h 5196047"/>
              <a:gd name="connsiteX7" fmla="*/ 403 w 538288"/>
              <a:gd name="connsiteY7" fmla="*/ 5196047 h 5196047"/>
              <a:gd name="connsiteX0" fmla="*/ 403 w 538291"/>
              <a:gd name="connsiteY0" fmla="*/ 5196047 h 5201017"/>
              <a:gd name="connsiteX1" fmla="*/ 934 w 538291"/>
              <a:gd name="connsiteY1" fmla="*/ 496884 h 5201017"/>
              <a:gd name="connsiteX2" fmla="*/ 231735 w 538291"/>
              <a:gd name="connsiteY2" fmla="*/ 43727 h 5201017"/>
              <a:gd name="connsiteX3" fmla="*/ 261620 w 538291"/>
              <a:gd name="connsiteY3" fmla="*/ 10864 h 5201017"/>
              <a:gd name="connsiteX4" fmla="*/ 300747 w 538291"/>
              <a:gd name="connsiteY4" fmla="*/ 49478 h 5201017"/>
              <a:gd name="connsiteX5" fmla="*/ 522135 w 538291"/>
              <a:gd name="connsiteY5" fmla="*/ 498885 h 5201017"/>
              <a:gd name="connsiteX6" fmla="*/ 538288 w 538291"/>
              <a:gd name="connsiteY6" fmla="*/ 5201017 h 5201017"/>
              <a:gd name="connsiteX7" fmla="*/ 403 w 538291"/>
              <a:gd name="connsiteY7" fmla="*/ 5196047 h 5201017"/>
              <a:gd name="connsiteX0" fmla="*/ 403 w 538291"/>
              <a:gd name="connsiteY0" fmla="*/ 5185217 h 5190187"/>
              <a:gd name="connsiteX1" fmla="*/ 934 w 538291"/>
              <a:gd name="connsiteY1" fmla="*/ 486054 h 5190187"/>
              <a:gd name="connsiteX2" fmla="*/ 231735 w 538291"/>
              <a:gd name="connsiteY2" fmla="*/ 32897 h 5190187"/>
              <a:gd name="connsiteX3" fmla="*/ 261620 w 538291"/>
              <a:gd name="connsiteY3" fmla="*/ 34 h 5190187"/>
              <a:gd name="connsiteX4" fmla="*/ 300747 w 538291"/>
              <a:gd name="connsiteY4" fmla="*/ 38648 h 5190187"/>
              <a:gd name="connsiteX5" fmla="*/ 522135 w 538291"/>
              <a:gd name="connsiteY5" fmla="*/ 488055 h 5190187"/>
              <a:gd name="connsiteX6" fmla="*/ 538288 w 538291"/>
              <a:gd name="connsiteY6" fmla="*/ 5190187 h 5190187"/>
              <a:gd name="connsiteX7" fmla="*/ 403 w 538291"/>
              <a:gd name="connsiteY7" fmla="*/ 5185217 h 5190187"/>
              <a:gd name="connsiteX0" fmla="*/ 403 w 538291"/>
              <a:gd name="connsiteY0" fmla="*/ 5205919 h 5210889"/>
              <a:gd name="connsiteX1" fmla="*/ 934 w 538291"/>
              <a:gd name="connsiteY1" fmla="*/ 506756 h 5210889"/>
              <a:gd name="connsiteX2" fmla="*/ 231735 w 538291"/>
              <a:gd name="connsiteY2" fmla="*/ 53599 h 5210889"/>
              <a:gd name="connsiteX3" fmla="*/ 300747 w 538291"/>
              <a:gd name="connsiteY3" fmla="*/ 59350 h 5210889"/>
              <a:gd name="connsiteX4" fmla="*/ 522135 w 538291"/>
              <a:gd name="connsiteY4" fmla="*/ 508757 h 5210889"/>
              <a:gd name="connsiteX5" fmla="*/ 538288 w 538291"/>
              <a:gd name="connsiteY5" fmla="*/ 5210889 h 5210889"/>
              <a:gd name="connsiteX6" fmla="*/ 403 w 538291"/>
              <a:gd name="connsiteY6" fmla="*/ 5205919 h 5210889"/>
              <a:gd name="connsiteX0" fmla="*/ 403 w 538291"/>
              <a:gd name="connsiteY0" fmla="*/ 5146569 h 5151539"/>
              <a:gd name="connsiteX1" fmla="*/ 934 w 538291"/>
              <a:gd name="connsiteY1" fmla="*/ 447406 h 5151539"/>
              <a:gd name="connsiteX2" fmla="*/ 300747 w 538291"/>
              <a:gd name="connsiteY2" fmla="*/ 0 h 5151539"/>
              <a:gd name="connsiteX3" fmla="*/ 522135 w 538291"/>
              <a:gd name="connsiteY3" fmla="*/ 449407 h 5151539"/>
              <a:gd name="connsiteX4" fmla="*/ 538288 w 538291"/>
              <a:gd name="connsiteY4" fmla="*/ 5151539 h 5151539"/>
              <a:gd name="connsiteX5" fmla="*/ 403 w 538291"/>
              <a:gd name="connsiteY5" fmla="*/ 5146569 h 5151539"/>
              <a:gd name="connsiteX0" fmla="*/ 403 w 538291"/>
              <a:gd name="connsiteY0" fmla="*/ 4699163 h 4704133"/>
              <a:gd name="connsiteX1" fmla="*/ 934 w 538291"/>
              <a:gd name="connsiteY1" fmla="*/ 0 h 4704133"/>
              <a:gd name="connsiteX2" fmla="*/ 522135 w 538291"/>
              <a:gd name="connsiteY2" fmla="*/ 2001 h 4704133"/>
              <a:gd name="connsiteX3" fmla="*/ 538288 w 538291"/>
              <a:gd name="connsiteY3" fmla="*/ 4704133 h 4704133"/>
              <a:gd name="connsiteX4" fmla="*/ 403 w 538291"/>
              <a:gd name="connsiteY4" fmla="*/ 4699163 h 470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291" h="4704133">
                <a:moveTo>
                  <a:pt x="403" y="4699163"/>
                </a:moveTo>
                <a:cubicBezTo>
                  <a:pt x="3408" y="3732265"/>
                  <a:pt x="-2071" y="966898"/>
                  <a:pt x="934" y="0"/>
                </a:cubicBezTo>
                <a:lnTo>
                  <a:pt x="522135" y="2001"/>
                </a:lnTo>
                <a:cubicBezTo>
                  <a:pt x="521863" y="312410"/>
                  <a:pt x="538560" y="4393724"/>
                  <a:pt x="538288" y="4704133"/>
                </a:cubicBezTo>
                <a:lnTo>
                  <a:pt x="403" y="4699163"/>
                </a:lnTo>
                <a:close/>
              </a:path>
            </a:pathLst>
          </a:custGeom>
          <a:gradFill flip="none" rotWithShape="1">
            <a:gsLst>
              <a:gs pos="1667">
                <a:schemeClr val="bg2">
                  <a:lumMod val="50000"/>
                </a:schemeClr>
              </a:gs>
              <a:gs pos="51000">
                <a:schemeClr val="bg2">
                  <a:lumMod val="75000"/>
                </a:schemeClr>
              </a:gs>
              <a:gs pos="100000">
                <a:schemeClr val="bg2">
                  <a:lumMod val="50000"/>
                </a:schemeClr>
              </a:gs>
            </a:gsLst>
            <a:lin ang="5400000" scaled="0"/>
            <a:tileRect/>
          </a:gradFill>
          <a:ln>
            <a:solidFill>
              <a:schemeClr val="tx1">
                <a:lumMod val="95000"/>
                <a:lumOff val="5000"/>
                <a:alpha val="41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ffectLst/>
            </a:endParaRPr>
          </a:p>
        </p:txBody>
      </p:sp>
    </p:spTree>
    <p:extLst>
      <p:ext uri="{BB962C8B-B14F-4D97-AF65-F5344CB8AC3E}">
        <p14:creationId xmlns:p14="http://schemas.microsoft.com/office/powerpoint/2010/main" val="235046185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hf sldNum="0" hdr="0" ftr="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2/9/2020</a:t>
            </a:fld>
            <a:endParaRPr lang="en-US" dirty="0"/>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pic>
        <p:nvPicPr>
          <p:cNvPr id="21" name="Picture 20"/>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9144000" cy="1171575"/>
          </a:xfrm>
          <a:prstGeom prst="rect">
            <a:avLst/>
          </a:prstGeom>
        </p:spPr>
      </p:pic>
      <p:sp>
        <p:nvSpPr>
          <p:cNvPr id="22" name="Rectangle 21"/>
          <p:cNvSpPr/>
          <p:nvPr userDrawn="1"/>
        </p:nvSpPr>
        <p:spPr>
          <a:xfrm>
            <a:off x="1" y="1190065"/>
            <a:ext cx="9143999" cy="5667935"/>
          </a:xfrm>
          <a:prstGeom prst="rect">
            <a:avLst/>
          </a:prstGeom>
          <a:solidFill>
            <a:schemeClr val="bg2">
              <a:lumMod val="10000"/>
            </a:schemeClr>
          </a:solidFill>
          <a:ln>
            <a:solidFill>
              <a:schemeClr val="accent2">
                <a:lumMod val="60000"/>
                <a:lumOff val="40000"/>
              </a:schemeClr>
            </a:solidFill>
          </a:ln>
          <a:effectLst>
            <a:outerShdw blurRad="50800" dist="50800" dir="1938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1"/>
          <p:cNvSpPr/>
          <p:nvPr userDrawn="1"/>
        </p:nvSpPr>
        <p:spPr>
          <a:xfrm rot="5400000" flipH="1">
            <a:off x="4305537" y="-3077748"/>
            <a:ext cx="537033" cy="9099553"/>
          </a:xfrm>
          <a:custGeom>
            <a:avLst/>
            <a:gdLst>
              <a:gd name="connsiteX0" fmla="*/ 0 w 533400"/>
              <a:gd name="connsiteY0" fmla="*/ 533400 h 533400"/>
              <a:gd name="connsiteX1" fmla="*/ 266700 w 533400"/>
              <a:gd name="connsiteY1" fmla="*/ 0 h 533400"/>
              <a:gd name="connsiteX2" fmla="*/ 533400 w 533400"/>
              <a:gd name="connsiteY2" fmla="*/ 533400 h 533400"/>
              <a:gd name="connsiteX3" fmla="*/ 0 w 533400"/>
              <a:gd name="connsiteY3" fmla="*/ 533400 h 533400"/>
              <a:gd name="connsiteX0" fmla="*/ 0 w 533400"/>
              <a:gd name="connsiteY0" fmla="*/ 533400 h 533400"/>
              <a:gd name="connsiteX1" fmla="*/ 266700 w 533400"/>
              <a:gd name="connsiteY1" fmla="*/ 0 h 533400"/>
              <a:gd name="connsiteX2" fmla="*/ 305827 w 533400"/>
              <a:gd name="connsiteY2" fmla="*/ 73120 h 533400"/>
              <a:gd name="connsiteX3" fmla="*/ 533400 w 533400"/>
              <a:gd name="connsiteY3" fmla="*/ 533400 h 533400"/>
              <a:gd name="connsiteX4" fmla="*/ 0 w 533400"/>
              <a:gd name="connsiteY4" fmla="*/ 533400 h 533400"/>
              <a:gd name="connsiteX0" fmla="*/ 0 w 533400"/>
              <a:gd name="connsiteY0" fmla="*/ 533400 h 533400"/>
              <a:gd name="connsiteX1" fmla="*/ 236815 w 533400"/>
              <a:gd name="connsiteY1" fmla="*/ 67369 h 533400"/>
              <a:gd name="connsiteX2" fmla="*/ 266700 w 533400"/>
              <a:gd name="connsiteY2" fmla="*/ 0 h 533400"/>
              <a:gd name="connsiteX3" fmla="*/ 305827 w 533400"/>
              <a:gd name="connsiteY3" fmla="*/ 73120 h 533400"/>
              <a:gd name="connsiteX4" fmla="*/ 533400 w 533400"/>
              <a:gd name="connsiteY4" fmla="*/ 533400 h 533400"/>
              <a:gd name="connsiteX5" fmla="*/ 0 w 533400"/>
              <a:gd name="connsiteY5" fmla="*/ 533400 h 533400"/>
              <a:gd name="connsiteX0" fmla="*/ 0 w 533400"/>
              <a:gd name="connsiteY0" fmla="*/ 498894 h 498894"/>
              <a:gd name="connsiteX1" fmla="*/ 236815 w 533400"/>
              <a:gd name="connsiteY1" fmla="*/ 32863 h 498894"/>
              <a:gd name="connsiteX2" fmla="*/ 266700 w 533400"/>
              <a:gd name="connsiteY2" fmla="*/ 0 h 498894"/>
              <a:gd name="connsiteX3" fmla="*/ 305827 w 533400"/>
              <a:gd name="connsiteY3" fmla="*/ 38614 h 498894"/>
              <a:gd name="connsiteX4" fmla="*/ 533400 w 533400"/>
              <a:gd name="connsiteY4" fmla="*/ 498894 h 498894"/>
              <a:gd name="connsiteX5" fmla="*/ 0 w 533400"/>
              <a:gd name="connsiteY5" fmla="*/ 498894 h 498894"/>
              <a:gd name="connsiteX0" fmla="*/ 0 w 533400"/>
              <a:gd name="connsiteY0" fmla="*/ 514286 h 514286"/>
              <a:gd name="connsiteX1" fmla="*/ 236815 w 533400"/>
              <a:gd name="connsiteY1" fmla="*/ 48255 h 514286"/>
              <a:gd name="connsiteX2" fmla="*/ 266700 w 533400"/>
              <a:gd name="connsiteY2" fmla="*/ 15392 h 514286"/>
              <a:gd name="connsiteX3" fmla="*/ 305827 w 533400"/>
              <a:gd name="connsiteY3" fmla="*/ 54006 h 514286"/>
              <a:gd name="connsiteX4" fmla="*/ 533400 w 533400"/>
              <a:gd name="connsiteY4" fmla="*/ 514286 h 514286"/>
              <a:gd name="connsiteX5" fmla="*/ 0 w 533400"/>
              <a:gd name="connsiteY5" fmla="*/ 514286 h 514286"/>
              <a:gd name="connsiteX0" fmla="*/ 0 w 533400"/>
              <a:gd name="connsiteY0" fmla="*/ 510461 h 510461"/>
              <a:gd name="connsiteX1" fmla="*/ 236815 w 533400"/>
              <a:gd name="connsiteY1" fmla="*/ 44430 h 510461"/>
              <a:gd name="connsiteX2" fmla="*/ 266700 w 533400"/>
              <a:gd name="connsiteY2" fmla="*/ 11567 h 510461"/>
              <a:gd name="connsiteX3" fmla="*/ 305827 w 533400"/>
              <a:gd name="connsiteY3" fmla="*/ 50181 h 510461"/>
              <a:gd name="connsiteX4" fmla="*/ 533400 w 533400"/>
              <a:gd name="connsiteY4" fmla="*/ 510461 h 510461"/>
              <a:gd name="connsiteX5" fmla="*/ 0 w 533400"/>
              <a:gd name="connsiteY5" fmla="*/ 510461 h 510461"/>
              <a:gd name="connsiteX0" fmla="*/ 0 w 533400"/>
              <a:gd name="connsiteY0" fmla="*/ 498934 h 498934"/>
              <a:gd name="connsiteX1" fmla="*/ 236815 w 533400"/>
              <a:gd name="connsiteY1" fmla="*/ 32903 h 498934"/>
              <a:gd name="connsiteX2" fmla="*/ 266700 w 533400"/>
              <a:gd name="connsiteY2" fmla="*/ 40 h 498934"/>
              <a:gd name="connsiteX3" fmla="*/ 305827 w 533400"/>
              <a:gd name="connsiteY3" fmla="*/ 38654 h 498934"/>
              <a:gd name="connsiteX4" fmla="*/ 533400 w 533400"/>
              <a:gd name="connsiteY4" fmla="*/ 498934 h 498934"/>
              <a:gd name="connsiteX5" fmla="*/ 0 w 533400"/>
              <a:gd name="connsiteY5" fmla="*/ 498934 h 498934"/>
              <a:gd name="connsiteX0" fmla="*/ 0 w 533400"/>
              <a:gd name="connsiteY0" fmla="*/ 498928 h 498928"/>
              <a:gd name="connsiteX1" fmla="*/ 236815 w 533400"/>
              <a:gd name="connsiteY1" fmla="*/ 32897 h 498928"/>
              <a:gd name="connsiteX2" fmla="*/ 266700 w 533400"/>
              <a:gd name="connsiteY2" fmla="*/ 34 h 498928"/>
              <a:gd name="connsiteX3" fmla="*/ 305827 w 533400"/>
              <a:gd name="connsiteY3" fmla="*/ 38648 h 498928"/>
              <a:gd name="connsiteX4" fmla="*/ 533400 w 533400"/>
              <a:gd name="connsiteY4" fmla="*/ 498928 h 498928"/>
              <a:gd name="connsiteX5" fmla="*/ 0 w 533400"/>
              <a:gd name="connsiteY5" fmla="*/ 498928 h 498928"/>
              <a:gd name="connsiteX0" fmla="*/ 0 w 533400"/>
              <a:gd name="connsiteY0" fmla="*/ 498928 h 498928"/>
              <a:gd name="connsiteX1" fmla="*/ 6014 w 533400"/>
              <a:gd name="connsiteY1" fmla="*/ 486054 h 498928"/>
              <a:gd name="connsiteX2" fmla="*/ 236815 w 533400"/>
              <a:gd name="connsiteY2" fmla="*/ 32897 h 498928"/>
              <a:gd name="connsiteX3" fmla="*/ 266700 w 533400"/>
              <a:gd name="connsiteY3" fmla="*/ 34 h 498928"/>
              <a:gd name="connsiteX4" fmla="*/ 305827 w 533400"/>
              <a:gd name="connsiteY4" fmla="*/ 38648 h 498928"/>
              <a:gd name="connsiteX5" fmla="*/ 533400 w 533400"/>
              <a:gd name="connsiteY5" fmla="*/ 498928 h 498928"/>
              <a:gd name="connsiteX6" fmla="*/ 0 w 533400"/>
              <a:gd name="connsiteY6" fmla="*/ 498928 h 498928"/>
              <a:gd name="connsiteX0" fmla="*/ 0 w 533400"/>
              <a:gd name="connsiteY0" fmla="*/ 509758 h 509758"/>
              <a:gd name="connsiteX1" fmla="*/ 6014 w 533400"/>
              <a:gd name="connsiteY1" fmla="*/ 496884 h 509758"/>
              <a:gd name="connsiteX2" fmla="*/ 236815 w 533400"/>
              <a:gd name="connsiteY2" fmla="*/ 43727 h 509758"/>
              <a:gd name="connsiteX3" fmla="*/ 266700 w 533400"/>
              <a:gd name="connsiteY3" fmla="*/ 10864 h 509758"/>
              <a:gd name="connsiteX4" fmla="*/ 305827 w 533400"/>
              <a:gd name="connsiteY4" fmla="*/ 49478 h 509758"/>
              <a:gd name="connsiteX5" fmla="*/ 527215 w 533400"/>
              <a:gd name="connsiteY5" fmla="*/ 498885 h 509758"/>
              <a:gd name="connsiteX6" fmla="*/ 533400 w 533400"/>
              <a:gd name="connsiteY6" fmla="*/ 509758 h 509758"/>
              <a:gd name="connsiteX7" fmla="*/ 0 w 533400"/>
              <a:gd name="connsiteY7" fmla="*/ 509758 h 509758"/>
              <a:gd name="connsiteX0" fmla="*/ 0 w 527215"/>
              <a:gd name="connsiteY0" fmla="*/ 509758 h 1430113"/>
              <a:gd name="connsiteX1" fmla="*/ 6014 w 527215"/>
              <a:gd name="connsiteY1" fmla="*/ 496884 h 1430113"/>
              <a:gd name="connsiteX2" fmla="*/ 236815 w 527215"/>
              <a:gd name="connsiteY2" fmla="*/ 43727 h 1430113"/>
              <a:gd name="connsiteX3" fmla="*/ 266700 w 527215"/>
              <a:gd name="connsiteY3" fmla="*/ 10864 h 1430113"/>
              <a:gd name="connsiteX4" fmla="*/ 305827 w 527215"/>
              <a:gd name="connsiteY4" fmla="*/ 49478 h 1430113"/>
              <a:gd name="connsiteX5" fmla="*/ 527215 w 527215"/>
              <a:gd name="connsiteY5" fmla="*/ 498885 h 1430113"/>
              <a:gd name="connsiteX6" fmla="*/ 526398 w 527215"/>
              <a:gd name="connsiteY6" fmla="*/ 1430113 h 1430113"/>
              <a:gd name="connsiteX7" fmla="*/ 0 w 527215"/>
              <a:gd name="connsiteY7" fmla="*/ 509758 h 1430113"/>
              <a:gd name="connsiteX0" fmla="*/ 1989 w 521201"/>
              <a:gd name="connsiteY0" fmla="*/ 1467126 h 1467126"/>
              <a:gd name="connsiteX1" fmla="*/ 0 w 521201"/>
              <a:gd name="connsiteY1" fmla="*/ 496884 h 1467126"/>
              <a:gd name="connsiteX2" fmla="*/ 230801 w 521201"/>
              <a:gd name="connsiteY2" fmla="*/ 43727 h 1467126"/>
              <a:gd name="connsiteX3" fmla="*/ 260686 w 521201"/>
              <a:gd name="connsiteY3" fmla="*/ 10864 h 1467126"/>
              <a:gd name="connsiteX4" fmla="*/ 299813 w 521201"/>
              <a:gd name="connsiteY4" fmla="*/ 49478 h 1467126"/>
              <a:gd name="connsiteX5" fmla="*/ 521201 w 521201"/>
              <a:gd name="connsiteY5" fmla="*/ 498885 h 1467126"/>
              <a:gd name="connsiteX6" fmla="*/ 520384 w 521201"/>
              <a:gd name="connsiteY6" fmla="*/ 1430113 h 1467126"/>
              <a:gd name="connsiteX7" fmla="*/ 1989 w 521201"/>
              <a:gd name="connsiteY7" fmla="*/ 1467126 h 1467126"/>
              <a:gd name="connsiteX0" fmla="*/ 1989 w 521201"/>
              <a:gd name="connsiteY0" fmla="*/ 1467126 h 2299712"/>
              <a:gd name="connsiteX1" fmla="*/ 0 w 521201"/>
              <a:gd name="connsiteY1" fmla="*/ 496884 h 2299712"/>
              <a:gd name="connsiteX2" fmla="*/ 230801 w 521201"/>
              <a:gd name="connsiteY2" fmla="*/ 43727 h 2299712"/>
              <a:gd name="connsiteX3" fmla="*/ 260686 w 521201"/>
              <a:gd name="connsiteY3" fmla="*/ 10864 h 2299712"/>
              <a:gd name="connsiteX4" fmla="*/ 299813 w 521201"/>
              <a:gd name="connsiteY4" fmla="*/ 49478 h 2299712"/>
              <a:gd name="connsiteX5" fmla="*/ 521201 w 521201"/>
              <a:gd name="connsiteY5" fmla="*/ 498885 h 2299712"/>
              <a:gd name="connsiteX6" fmla="*/ 520384 w 521201"/>
              <a:gd name="connsiteY6" fmla="*/ 2299712 h 2299712"/>
              <a:gd name="connsiteX7" fmla="*/ 1989 w 521201"/>
              <a:gd name="connsiteY7" fmla="*/ 1467126 h 2299712"/>
              <a:gd name="connsiteX0" fmla="*/ 0 w 521732"/>
              <a:gd name="connsiteY0" fmla="*/ 2379575 h 2379575"/>
              <a:gd name="connsiteX1" fmla="*/ 531 w 521732"/>
              <a:gd name="connsiteY1" fmla="*/ 496884 h 2379575"/>
              <a:gd name="connsiteX2" fmla="*/ 231332 w 521732"/>
              <a:gd name="connsiteY2" fmla="*/ 43727 h 2379575"/>
              <a:gd name="connsiteX3" fmla="*/ 261217 w 521732"/>
              <a:gd name="connsiteY3" fmla="*/ 10864 h 2379575"/>
              <a:gd name="connsiteX4" fmla="*/ 300344 w 521732"/>
              <a:gd name="connsiteY4" fmla="*/ 49478 h 2379575"/>
              <a:gd name="connsiteX5" fmla="*/ 521732 w 521732"/>
              <a:gd name="connsiteY5" fmla="*/ 498885 h 2379575"/>
              <a:gd name="connsiteX6" fmla="*/ 520915 w 521732"/>
              <a:gd name="connsiteY6" fmla="*/ 2299712 h 2379575"/>
              <a:gd name="connsiteX7" fmla="*/ 0 w 521732"/>
              <a:gd name="connsiteY7" fmla="*/ 2379575 h 2379575"/>
              <a:gd name="connsiteX0" fmla="*/ 0 w 530215"/>
              <a:gd name="connsiteY0" fmla="*/ 3397578 h 3397578"/>
              <a:gd name="connsiteX1" fmla="*/ 9014 w 530215"/>
              <a:gd name="connsiteY1" fmla="*/ 496884 h 3397578"/>
              <a:gd name="connsiteX2" fmla="*/ 239815 w 530215"/>
              <a:gd name="connsiteY2" fmla="*/ 43727 h 3397578"/>
              <a:gd name="connsiteX3" fmla="*/ 269700 w 530215"/>
              <a:gd name="connsiteY3" fmla="*/ 10864 h 3397578"/>
              <a:gd name="connsiteX4" fmla="*/ 308827 w 530215"/>
              <a:gd name="connsiteY4" fmla="*/ 49478 h 3397578"/>
              <a:gd name="connsiteX5" fmla="*/ 530215 w 530215"/>
              <a:gd name="connsiteY5" fmla="*/ 498885 h 3397578"/>
              <a:gd name="connsiteX6" fmla="*/ 529398 w 530215"/>
              <a:gd name="connsiteY6" fmla="*/ 2299712 h 3397578"/>
              <a:gd name="connsiteX7" fmla="*/ 0 w 530215"/>
              <a:gd name="connsiteY7" fmla="*/ 3397578 h 3397578"/>
              <a:gd name="connsiteX0" fmla="*/ 0 w 546368"/>
              <a:gd name="connsiteY0" fmla="*/ 3397578 h 3402548"/>
              <a:gd name="connsiteX1" fmla="*/ 9014 w 546368"/>
              <a:gd name="connsiteY1" fmla="*/ 496884 h 3402548"/>
              <a:gd name="connsiteX2" fmla="*/ 239815 w 546368"/>
              <a:gd name="connsiteY2" fmla="*/ 43727 h 3402548"/>
              <a:gd name="connsiteX3" fmla="*/ 269700 w 546368"/>
              <a:gd name="connsiteY3" fmla="*/ 10864 h 3402548"/>
              <a:gd name="connsiteX4" fmla="*/ 308827 w 546368"/>
              <a:gd name="connsiteY4" fmla="*/ 49478 h 3402548"/>
              <a:gd name="connsiteX5" fmla="*/ 530215 w 546368"/>
              <a:gd name="connsiteY5" fmla="*/ 498885 h 3402548"/>
              <a:gd name="connsiteX6" fmla="*/ 546365 w 546368"/>
              <a:gd name="connsiteY6" fmla="*/ 3402548 h 3402548"/>
              <a:gd name="connsiteX7" fmla="*/ 0 w 546368"/>
              <a:gd name="connsiteY7" fmla="*/ 3397578 h 3402548"/>
              <a:gd name="connsiteX0" fmla="*/ 403 w 538288"/>
              <a:gd name="connsiteY0" fmla="*/ 5196047 h 5196047"/>
              <a:gd name="connsiteX1" fmla="*/ 934 w 538288"/>
              <a:gd name="connsiteY1" fmla="*/ 496884 h 5196047"/>
              <a:gd name="connsiteX2" fmla="*/ 231735 w 538288"/>
              <a:gd name="connsiteY2" fmla="*/ 43727 h 5196047"/>
              <a:gd name="connsiteX3" fmla="*/ 261620 w 538288"/>
              <a:gd name="connsiteY3" fmla="*/ 10864 h 5196047"/>
              <a:gd name="connsiteX4" fmla="*/ 300747 w 538288"/>
              <a:gd name="connsiteY4" fmla="*/ 49478 h 5196047"/>
              <a:gd name="connsiteX5" fmla="*/ 522135 w 538288"/>
              <a:gd name="connsiteY5" fmla="*/ 498885 h 5196047"/>
              <a:gd name="connsiteX6" fmla="*/ 538285 w 538288"/>
              <a:gd name="connsiteY6" fmla="*/ 3402548 h 5196047"/>
              <a:gd name="connsiteX7" fmla="*/ 403 w 538288"/>
              <a:gd name="connsiteY7" fmla="*/ 5196047 h 5196047"/>
              <a:gd name="connsiteX0" fmla="*/ 403 w 538291"/>
              <a:gd name="connsiteY0" fmla="*/ 5196047 h 5201017"/>
              <a:gd name="connsiteX1" fmla="*/ 934 w 538291"/>
              <a:gd name="connsiteY1" fmla="*/ 496884 h 5201017"/>
              <a:gd name="connsiteX2" fmla="*/ 231735 w 538291"/>
              <a:gd name="connsiteY2" fmla="*/ 43727 h 5201017"/>
              <a:gd name="connsiteX3" fmla="*/ 261620 w 538291"/>
              <a:gd name="connsiteY3" fmla="*/ 10864 h 5201017"/>
              <a:gd name="connsiteX4" fmla="*/ 300747 w 538291"/>
              <a:gd name="connsiteY4" fmla="*/ 49478 h 5201017"/>
              <a:gd name="connsiteX5" fmla="*/ 522135 w 538291"/>
              <a:gd name="connsiteY5" fmla="*/ 498885 h 5201017"/>
              <a:gd name="connsiteX6" fmla="*/ 538288 w 538291"/>
              <a:gd name="connsiteY6" fmla="*/ 5201017 h 5201017"/>
              <a:gd name="connsiteX7" fmla="*/ 403 w 538291"/>
              <a:gd name="connsiteY7" fmla="*/ 5196047 h 5201017"/>
              <a:gd name="connsiteX0" fmla="*/ 403 w 538291"/>
              <a:gd name="connsiteY0" fmla="*/ 5185217 h 5190187"/>
              <a:gd name="connsiteX1" fmla="*/ 934 w 538291"/>
              <a:gd name="connsiteY1" fmla="*/ 486054 h 5190187"/>
              <a:gd name="connsiteX2" fmla="*/ 231735 w 538291"/>
              <a:gd name="connsiteY2" fmla="*/ 32897 h 5190187"/>
              <a:gd name="connsiteX3" fmla="*/ 261620 w 538291"/>
              <a:gd name="connsiteY3" fmla="*/ 34 h 5190187"/>
              <a:gd name="connsiteX4" fmla="*/ 300747 w 538291"/>
              <a:gd name="connsiteY4" fmla="*/ 38648 h 5190187"/>
              <a:gd name="connsiteX5" fmla="*/ 522135 w 538291"/>
              <a:gd name="connsiteY5" fmla="*/ 488055 h 5190187"/>
              <a:gd name="connsiteX6" fmla="*/ 538288 w 538291"/>
              <a:gd name="connsiteY6" fmla="*/ 5190187 h 5190187"/>
              <a:gd name="connsiteX7" fmla="*/ 403 w 538291"/>
              <a:gd name="connsiteY7" fmla="*/ 5185217 h 5190187"/>
              <a:gd name="connsiteX0" fmla="*/ 403 w 538291"/>
              <a:gd name="connsiteY0" fmla="*/ 5205919 h 5210889"/>
              <a:gd name="connsiteX1" fmla="*/ 934 w 538291"/>
              <a:gd name="connsiteY1" fmla="*/ 506756 h 5210889"/>
              <a:gd name="connsiteX2" fmla="*/ 231735 w 538291"/>
              <a:gd name="connsiteY2" fmla="*/ 53599 h 5210889"/>
              <a:gd name="connsiteX3" fmla="*/ 300747 w 538291"/>
              <a:gd name="connsiteY3" fmla="*/ 59350 h 5210889"/>
              <a:gd name="connsiteX4" fmla="*/ 522135 w 538291"/>
              <a:gd name="connsiteY4" fmla="*/ 508757 h 5210889"/>
              <a:gd name="connsiteX5" fmla="*/ 538288 w 538291"/>
              <a:gd name="connsiteY5" fmla="*/ 5210889 h 5210889"/>
              <a:gd name="connsiteX6" fmla="*/ 403 w 538291"/>
              <a:gd name="connsiteY6" fmla="*/ 5205919 h 5210889"/>
              <a:gd name="connsiteX0" fmla="*/ 403 w 538291"/>
              <a:gd name="connsiteY0" fmla="*/ 5146569 h 5151539"/>
              <a:gd name="connsiteX1" fmla="*/ 934 w 538291"/>
              <a:gd name="connsiteY1" fmla="*/ 447406 h 5151539"/>
              <a:gd name="connsiteX2" fmla="*/ 300747 w 538291"/>
              <a:gd name="connsiteY2" fmla="*/ 0 h 5151539"/>
              <a:gd name="connsiteX3" fmla="*/ 522135 w 538291"/>
              <a:gd name="connsiteY3" fmla="*/ 449407 h 5151539"/>
              <a:gd name="connsiteX4" fmla="*/ 538288 w 538291"/>
              <a:gd name="connsiteY4" fmla="*/ 5151539 h 5151539"/>
              <a:gd name="connsiteX5" fmla="*/ 403 w 538291"/>
              <a:gd name="connsiteY5" fmla="*/ 5146569 h 5151539"/>
              <a:gd name="connsiteX0" fmla="*/ 403 w 538291"/>
              <a:gd name="connsiteY0" fmla="*/ 4699163 h 4704133"/>
              <a:gd name="connsiteX1" fmla="*/ 934 w 538291"/>
              <a:gd name="connsiteY1" fmla="*/ 0 h 4704133"/>
              <a:gd name="connsiteX2" fmla="*/ 522135 w 538291"/>
              <a:gd name="connsiteY2" fmla="*/ 2001 h 4704133"/>
              <a:gd name="connsiteX3" fmla="*/ 538288 w 538291"/>
              <a:gd name="connsiteY3" fmla="*/ 4704133 h 4704133"/>
              <a:gd name="connsiteX4" fmla="*/ 403 w 538291"/>
              <a:gd name="connsiteY4" fmla="*/ 4699163 h 470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291" h="4704133">
                <a:moveTo>
                  <a:pt x="403" y="4699163"/>
                </a:moveTo>
                <a:cubicBezTo>
                  <a:pt x="3408" y="3732265"/>
                  <a:pt x="-2071" y="966898"/>
                  <a:pt x="934" y="0"/>
                </a:cubicBezTo>
                <a:lnTo>
                  <a:pt x="522135" y="2001"/>
                </a:lnTo>
                <a:cubicBezTo>
                  <a:pt x="521863" y="312410"/>
                  <a:pt x="538560" y="4393724"/>
                  <a:pt x="538288" y="4704133"/>
                </a:cubicBezTo>
                <a:lnTo>
                  <a:pt x="403" y="4699163"/>
                </a:lnTo>
                <a:close/>
              </a:path>
            </a:pathLst>
          </a:custGeom>
          <a:gradFill flip="none" rotWithShape="1">
            <a:gsLst>
              <a:gs pos="1667">
                <a:schemeClr val="bg2">
                  <a:lumMod val="50000"/>
                </a:schemeClr>
              </a:gs>
              <a:gs pos="51000">
                <a:schemeClr val="bg2">
                  <a:lumMod val="75000"/>
                </a:schemeClr>
              </a:gs>
              <a:gs pos="100000">
                <a:schemeClr val="bg2">
                  <a:lumMod val="50000"/>
                </a:schemeClr>
              </a:gs>
            </a:gsLst>
            <a:lin ang="5400000" scaled="0"/>
            <a:tileRect/>
          </a:gradFill>
          <a:ln>
            <a:solidFill>
              <a:schemeClr val="tx1">
                <a:lumMod val="95000"/>
                <a:lumOff val="5000"/>
                <a:alpha val="41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ffectLst/>
            </a:endParaRPr>
          </a:p>
        </p:txBody>
      </p:sp>
    </p:spTree>
    <p:extLst>
      <p:ext uri="{BB962C8B-B14F-4D97-AF65-F5344CB8AC3E}">
        <p14:creationId xmlns:p14="http://schemas.microsoft.com/office/powerpoint/2010/main" val="154797514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hf sldNum="0" hdr="0" ftr="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10.mp3"/><Relationship Id="rId7" Type="http://schemas.openxmlformats.org/officeDocument/2006/relationships/image" Target="../media/image21.png"/><Relationship Id="rId2" Type="http://schemas.openxmlformats.org/officeDocument/2006/relationships/video" Target="../media/media9.wmv"/><Relationship Id="rId1" Type="http://schemas.microsoft.com/office/2007/relationships/media" Target="../media/media9.wmv"/><Relationship Id="rId6" Type="http://schemas.openxmlformats.org/officeDocument/2006/relationships/image" Target="../media/image20.png"/><Relationship Id="rId5" Type="http://schemas.openxmlformats.org/officeDocument/2006/relationships/slideLayout" Target="../slideLayouts/slideLayout10.xml"/><Relationship Id="rId4" Type="http://schemas.openxmlformats.org/officeDocument/2006/relationships/audio" Target="../media/media10.mp3"/></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1.wmv"/><Relationship Id="rId1" Type="http://schemas.microsoft.com/office/2007/relationships/media" Target="../media/media11.wmv"/><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4.gif"/><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37.xm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2.wmv"/><Relationship Id="rId1" Type="http://schemas.microsoft.com/office/2007/relationships/media" Target="../media/media12.wmv"/><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jpe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jpe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4.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gif"/><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7.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png"/><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6.png"/><Relationship Id="rId1" Type="http://schemas.openxmlformats.org/officeDocument/2006/relationships/slideLayout" Target="../slideLayouts/slideLayout53.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04800" y="3048000"/>
            <a:ext cx="8610600" cy="586135"/>
          </a:xfrm>
          <a:prstGeom prst="rect">
            <a:avLst/>
          </a:prstGeom>
        </p:spPr>
        <p:txBody>
          <a:bodyPr vert="horz" lIns="91440" tIns="45720" rIns="91440" bIns="45720" rtlCol="0" anchor="b">
            <a:noAutofit/>
          </a:bodyPr>
          <a:lstStyle>
            <a:lvl1pPr algn="l" defTabSz="914400" rtl="0" eaLnBrk="1" latinLnBrk="0" hangingPunct="1">
              <a:spcBef>
                <a:spcPct val="0"/>
              </a:spcBef>
              <a:buNone/>
              <a:defRPr sz="3200" kern="1200">
                <a:solidFill>
                  <a:schemeClr val="accent4">
                    <a:lumMod val="60000"/>
                    <a:lumOff val="40000"/>
                  </a:schemeClr>
                </a:solidFill>
                <a:latin typeface="+mj-lt"/>
                <a:ea typeface="+mj-ea"/>
                <a:cs typeface="+mj-cs"/>
              </a:defRPr>
            </a:lvl1pPr>
          </a:lstStyle>
          <a:p>
            <a:pPr algn="ctr"/>
            <a:r>
              <a:rPr lang="en-US" sz="5400" dirty="0">
                <a:ln>
                  <a:solidFill>
                    <a:sysClr val="windowText" lastClr="000000"/>
                  </a:solidFill>
                </a:ln>
                <a:solidFill>
                  <a:schemeClr val="accent2">
                    <a:lumMod val="75000"/>
                  </a:schemeClr>
                </a:solidFill>
                <a:effectLst>
                  <a:reflection blurRad="88900" stA="28000" endPos="45500" dir="5400000" sy="-100000" algn="bl" rotWithShape="0"/>
                </a:effectLst>
              </a:rPr>
              <a:t>Monitoring, Metrics &amp; F.A.C.T</a:t>
            </a:r>
          </a:p>
        </p:txBody>
      </p:sp>
      <p:pic>
        <p:nvPicPr>
          <p:cNvPr id="9" name="Picture 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69636" l="4902" r="89706">
                        <a14:foregroundMark x1="49020" y1="6478" x2="49020" y2="6478"/>
                      </a14:backgroundRemoval>
                    </a14:imgEffect>
                  </a14:imgLayer>
                </a14:imgProps>
              </a:ext>
              <a:ext uri="{28A0092B-C50C-407E-A947-70E740481C1C}">
                <a14:useLocalDpi xmlns:a14="http://schemas.microsoft.com/office/drawing/2010/main" val="0"/>
              </a:ext>
            </a:extLst>
          </a:blip>
          <a:srcRect b="28728"/>
          <a:stretch/>
        </p:blipFill>
        <p:spPr>
          <a:xfrm>
            <a:off x="1447800" y="3653998"/>
            <a:ext cx="1324535" cy="1143000"/>
          </a:xfrm>
          <a:prstGeom prst="rect">
            <a:avLst/>
          </a:prstGeom>
          <a:effectLst>
            <a:glow rad="101600">
              <a:schemeClr val="accent2">
                <a:satMod val="175000"/>
                <a:alpha val="40000"/>
              </a:schemeClr>
            </a:glow>
          </a:effectLst>
        </p:spPr>
      </p:pic>
      <p:sp>
        <p:nvSpPr>
          <p:cNvPr id="3" name="Rectangle 2"/>
          <p:cNvSpPr/>
          <p:nvPr/>
        </p:nvSpPr>
        <p:spPr>
          <a:xfrm>
            <a:off x="2590800" y="3810000"/>
            <a:ext cx="5125699" cy="830997"/>
          </a:xfrm>
          <a:prstGeom prst="rect">
            <a:avLst/>
          </a:prstGeom>
        </p:spPr>
        <p:txBody>
          <a:bodyPr wrap="none">
            <a:spAutoFit/>
          </a:bodyPr>
          <a:lstStyle/>
          <a:p>
            <a:r>
              <a:rPr lang="en-US" sz="4800" dirty="0">
                <a:ln>
                  <a:solidFill>
                    <a:sysClr val="windowText" lastClr="000000"/>
                  </a:solidFill>
                </a:ln>
                <a:solidFill>
                  <a:schemeClr val="accent2">
                    <a:lumMod val="75000"/>
                  </a:schemeClr>
                </a:solidFill>
                <a:effectLst>
                  <a:reflection blurRad="88900" stA="28000" endPos="45500" dir="5400000" sy="-100000" algn="bl" rotWithShape="0"/>
                </a:effectLst>
              </a:rPr>
              <a:t>The Road to Quality</a:t>
            </a:r>
          </a:p>
        </p:txBody>
      </p:sp>
      <p:sp>
        <p:nvSpPr>
          <p:cNvPr id="6" name="Rectangle 5"/>
          <p:cNvSpPr/>
          <p:nvPr/>
        </p:nvSpPr>
        <p:spPr>
          <a:xfrm>
            <a:off x="0" y="5410200"/>
            <a:ext cx="3753528" cy="830997"/>
          </a:xfrm>
          <a:prstGeom prst="rect">
            <a:avLst/>
          </a:prstGeom>
        </p:spPr>
        <p:txBody>
          <a:bodyPr wrap="none">
            <a:spAutoFit/>
          </a:bodyPr>
          <a:lstStyle/>
          <a:p>
            <a:r>
              <a:rPr lang="en-US" sz="4800" dirty="0">
                <a:ln>
                  <a:solidFill>
                    <a:sysClr val="windowText" lastClr="000000"/>
                  </a:solidFill>
                </a:ln>
                <a:solidFill>
                  <a:schemeClr val="accent2">
                    <a:lumMod val="75000"/>
                  </a:schemeClr>
                </a:solidFill>
                <a:effectLst>
                  <a:reflection blurRad="88900" stA="28000" endPos="45500" dir="5400000" sy="-100000" algn="bl" rotWithShape="0"/>
                </a:effectLst>
              </a:rPr>
              <a:t>Presented by: </a:t>
            </a:r>
          </a:p>
        </p:txBody>
      </p:sp>
      <p:sp>
        <p:nvSpPr>
          <p:cNvPr id="7" name="Rectangle 6"/>
          <p:cNvSpPr/>
          <p:nvPr/>
        </p:nvSpPr>
        <p:spPr>
          <a:xfrm>
            <a:off x="3733800" y="5562600"/>
            <a:ext cx="4444422" cy="523220"/>
          </a:xfrm>
          <a:prstGeom prst="rect">
            <a:avLst/>
          </a:prstGeom>
        </p:spPr>
        <p:txBody>
          <a:bodyPr wrap="none">
            <a:spAutoFit/>
          </a:bodyPr>
          <a:lstStyle/>
          <a:p>
            <a:r>
              <a:rPr lang="en-US" sz="2800" dirty="0">
                <a:ln>
                  <a:solidFill>
                    <a:sysClr val="windowText" lastClr="000000"/>
                  </a:solidFill>
                </a:ln>
                <a:solidFill>
                  <a:schemeClr val="accent2">
                    <a:lumMod val="75000"/>
                  </a:schemeClr>
                </a:solidFill>
                <a:effectLst>
                  <a:reflection blurRad="88900" stA="28000" endPos="45500" dir="5400000" sy="-100000" algn="bl" rotWithShape="0"/>
                </a:effectLst>
              </a:rPr>
              <a:t>Darlene Miller-Data Manager</a:t>
            </a:r>
          </a:p>
        </p:txBody>
      </p:sp>
    </p:spTree>
    <p:extLst>
      <p:ext uri="{BB962C8B-B14F-4D97-AF65-F5344CB8AC3E}">
        <p14:creationId xmlns:p14="http://schemas.microsoft.com/office/powerpoint/2010/main" val="2477459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5" name="Boy Monitoring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200" y="76200"/>
            <a:ext cx="9022080" cy="548640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0245" y="4877400"/>
            <a:ext cx="4724410" cy="1970536"/>
          </a:xfrm>
          <a:prstGeom prst="rect">
            <a:avLst/>
          </a:prstGeom>
          <a:ln>
            <a:noFill/>
          </a:ln>
          <a:effectLst>
            <a:outerShdw blurRad="190500" algn="tl" rotWithShape="0">
              <a:srgbClr val="000000">
                <a:alpha val="70000"/>
              </a:srgbClr>
            </a:outerShdw>
          </a:effectLst>
        </p:spPr>
      </p:pic>
      <p:pic>
        <p:nvPicPr>
          <p:cNvPr id="6" name="10 Heaven Final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199100" y="6248400"/>
            <a:ext cx="381000" cy="381000"/>
          </a:xfrm>
          <a:prstGeom prst="rect">
            <a:avLst/>
          </a:prstGeom>
        </p:spPr>
      </p:pic>
    </p:spTree>
    <p:extLst>
      <p:ext uri="{BB962C8B-B14F-4D97-AF65-F5344CB8AC3E}">
        <p14:creationId xmlns:p14="http://schemas.microsoft.com/office/powerpoint/2010/main" val="1451321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19317"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a:t>
            </a:r>
          </a:p>
        </p:txBody>
      </p:sp>
      <p:sp>
        <p:nvSpPr>
          <p:cNvPr id="3" name="Date Placeholder 2"/>
          <p:cNvSpPr>
            <a:spLocks noGrp="1"/>
          </p:cNvSpPr>
          <p:nvPr>
            <p:ph type="dt" sz="half" idx="10"/>
          </p:nvPr>
        </p:nvSpPr>
        <p:spPr/>
        <p:txBody>
          <a:bodyPr/>
          <a:lstStyle/>
          <a:p>
            <a:fld id="{B61C8046-76CF-4F2B-B561-9C150AC3BEE0}" type="datetime1">
              <a:rPr lang="en-US" smtClean="0"/>
              <a:t>2/9/2020</a:t>
            </a:fld>
            <a:endParaRPr lang="en-US"/>
          </a:p>
        </p:txBody>
      </p:sp>
      <p:pic>
        <p:nvPicPr>
          <p:cNvPr id="4" name="life lock cher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28600"/>
            <a:ext cx="9144000" cy="6400800"/>
          </a:xfrm>
          <a:prstGeom prst="rect">
            <a:avLst/>
          </a:prstGeom>
        </p:spPr>
      </p:pic>
    </p:spTree>
    <p:extLst>
      <p:ext uri="{BB962C8B-B14F-4D97-AF65-F5344CB8AC3E}">
        <p14:creationId xmlns:p14="http://schemas.microsoft.com/office/powerpoint/2010/main" val="33340148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9144000" cy="933450"/>
          </a:xfrm>
        </p:spPr>
        <p:txBody>
          <a:bodyPr/>
          <a:lstStyle/>
          <a:p>
            <a:r>
              <a:rPr lang="en-US" sz="3200" dirty="0">
                <a:ln w="0">
                  <a:solidFill>
                    <a:schemeClr val="tx1"/>
                  </a:solidFill>
                </a:ln>
                <a:solidFill>
                  <a:schemeClr val="tx1"/>
                </a:solidFill>
                <a:effectLst>
                  <a:outerShdw dist="38100" dir="18900000" algn="bl" rotWithShape="0">
                    <a:schemeClr val="bg1">
                      <a:alpha val="40000"/>
                    </a:schemeClr>
                  </a:outerShdw>
                </a:effectLst>
              </a:rPr>
              <a:t>Do you ever feel like this when you think of monitoring</a:t>
            </a:r>
            <a:r>
              <a:rPr lang="en-US" sz="3200" dirty="0">
                <a:ln w="0">
                  <a:solidFill>
                    <a:schemeClr val="tx1"/>
                  </a:solidFill>
                </a:ln>
                <a:effectLst>
                  <a:outerShdw dist="38100" dir="18900000" algn="bl" rotWithShape="0">
                    <a:schemeClr val="bg1">
                      <a:alpha val="40000"/>
                    </a:schemeClr>
                  </a:outerShdw>
                </a:effectLst>
              </a:rPr>
              <a:t>?</a:t>
            </a:r>
            <a:endParaRPr lang="en-US" sz="3200" dirty="0">
              <a:ln w="0">
                <a:solidFill>
                  <a:schemeClr val="tx1"/>
                </a:solidFill>
              </a:ln>
              <a:solidFill>
                <a:schemeClr val="tx1"/>
              </a:solidFill>
              <a:effectLst>
                <a:outerShdw dist="38100" dir="18900000" algn="bl" rotWithShape="0">
                  <a:schemeClr val="bg1">
                    <a:alpha val="40000"/>
                  </a:schemeClr>
                </a:outerShdw>
              </a:effectLst>
            </a:endParaRPr>
          </a:p>
        </p:txBody>
      </p:sp>
    </p:spTree>
    <p:extLst>
      <p:ext uri="{BB962C8B-B14F-4D97-AF65-F5344CB8AC3E}">
        <p14:creationId xmlns:p14="http://schemas.microsoft.com/office/powerpoint/2010/main" val="2477459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1"/>
            <a:ext cx="9067799" cy="1981200"/>
          </a:xfrm>
        </p:spPr>
        <p:txBody>
          <a:bodyPr>
            <a:normAutofit/>
          </a:bodyPr>
          <a:lstStyle/>
          <a:p>
            <a:r>
              <a:rPr lang="en-US" sz="3200" dirty="0"/>
              <a:t>Monitoring and Data is everyone’s business…</a:t>
            </a:r>
          </a:p>
        </p:txBody>
      </p:sp>
      <p:sp>
        <p:nvSpPr>
          <p:cNvPr id="3" name="Date Placeholder 2"/>
          <p:cNvSpPr>
            <a:spLocks noGrp="1"/>
          </p:cNvSpPr>
          <p:nvPr>
            <p:ph type="dt" sz="half" idx="10"/>
          </p:nvPr>
        </p:nvSpPr>
        <p:spPr/>
        <p:txBody>
          <a:bodyPr/>
          <a:lstStyle/>
          <a:p>
            <a:fld id="{BC603A5B-0995-4FDA-BA78-2D462801CBE7}" type="datetime1">
              <a:rPr lang="en-US" smtClean="0"/>
              <a:t>2/9/2020</a:t>
            </a:fld>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1676" y="5192145"/>
            <a:ext cx="905447" cy="1847850"/>
          </a:xfrm>
          <a:prstGeom prst="rect">
            <a:avLst/>
          </a:prstGeom>
        </p:spPr>
      </p:pic>
      <p:graphicFrame>
        <p:nvGraphicFramePr>
          <p:cNvPr id="8" name="Diagram 7"/>
          <p:cNvGraphicFramePr/>
          <p:nvPr>
            <p:extLst>
              <p:ext uri="{D42A27DB-BD31-4B8C-83A1-F6EECF244321}">
                <p14:modId xmlns:p14="http://schemas.microsoft.com/office/powerpoint/2010/main" val="2753181649"/>
              </p:ext>
            </p:extLst>
          </p:nvPr>
        </p:nvGraphicFramePr>
        <p:xfrm>
          <a:off x="457200" y="1762466"/>
          <a:ext cx="4876800" cy="50678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Diagram 11"/>
          <p:cNvGraphicFramePr/>
          <p:nvPr>
            <p:extLst>
              <p:ext uri="{D42A27DB-BD31-4B8C-83A1-F6EECF244321}">
                <p14:modId xmlns:p14="http://schemas.microsoft.com/office/powerpoint/2010/main" val="1558979006"/>
              </p:ext>
            </p:extLst>
          </p:nvPr>
        </p:nvGraphicFramePr>
        <p:xfrm>
          <a:off x="3657600" y="1790114"/>
          <a:ext cx="4876800" cy="506788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883158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00"/>
            <a:ext cx="6553202" cy="525463"/>
          </a:xfrm>
        </p:spPr>
        <p:txBody>
          <a:bodyPr>
            <a:normAutofit/>
          </a:bodyPr>
          <a:lstStyle/>
          <a:p>
            <a:pPr algn="l"/>
            <a:r>
              <a:rPr lang="en-US" sz="2400" dirty="0"/>
              <a:t>Grantee On-Going Monitoring Process</a:t>
            </a:r>
          </a:p>
        </p:txBody>
      </p:sp>
      <p:graphicFrame>
        <p:nvGraphicFramePr>
          <p:cNvPr id="4" name="Diagram 3"/>
          <p:cNvGraphicFramePr/>
          <p:nvPr>
            <p:extLst>
              <p:ext uri="{D42A27DB-BD31-4B8C-83A1-F6EECF244321}">
                <p14:modId xmlns:p14="http://schemas.microsoft.com/office/powerpoint/2010/main" val="940223540"/>
              </p:ext>
            </p:extLst>
          </p:nvPr>
        </p:nvGraphicFramePr>
        <p:xfrm>
          <a:off x="-152400" y="1524000"/>
          <a:ext cx="9220200" cy="546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ight Arrow 4"/>
          <p:cNvSpPr/>
          <p:nvPr/>
        </p:nvSpPr>
        <p:spPr>
          <a:xfrm rot="1810052">
            <a:off x="5499276" y="2448703"/>
            <a:ext cx="381000" cy="4572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7" name="Right Arrow 6"/>
          <p:cNvSpPr/>
          <p:nvPr/>
        </p:nvSpPr>
        <p:spPr>
          <a:xfrm rot="7838031">
            <a:off x="6216818" y="4945193"/>
            <a:ext cx="381000" cy="4572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8" name="Right Arrow 7"/>
          <p:cNvSpPr/>
          <p:nvPr/>
        </p:nvSpPr>
        <p:spPr>
          <a:xfrm rot="11291132">
            <a:off x="4200101" y="6082627"/>
            <a:ext cx="381000" cy="4572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9" name="Right Arrow 8"/>
          <p:cNvSpPr/>
          <p:nvPr/>
        </p:nvSpPr>
        <p:spPr>
          <a:xfrm rot="15464743">
            <a:off x="2504089" y="4792377"/>
            <a:ext cx="381000" cy="4572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10" name="Right Arrow 9"/>
          <p:cNvSpPr/>
          <p:nvPr/>
        </p:nvSpPr>
        <p:spPr>
          <a:xfrm rot="19749165">
            <a:off x="3086100" y="2462047"/>
            <a:ext cx="381000" cy="4572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268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a:off x="-19166" y="181234"/>
            <a:ext cx="3440171" cy="6384658"/>
          </a:xfrm>
          <a:custGeom>
            <a:avLst/>
            <a:gdLst>
              <a:gd name="connsiteX0" fmla="*/ 0 w 4201298"/>
              <a:gd name="connsiteY0" fmla="*/ 4423719 h 4423719"/>
              <a:gd name="connsiteX1" fmla="*/ 2100649 w 4201298"/>
              <a:gd name="connsiteY1" fmla="*/ 0 h 4423719"/>
              <a:gd name="connsiteX2" fmla="*/ 4201298 w 4201298"/>
              <a:gd name="connsiteY2" fmla="*/ 4423719 h 4423719"/>
              <a:gd name="connsiteX3" fmla="*/ 0 w 4201298"/>
              <a:gd name="connsiteY3" fmla="*/ 4423719 h 4423719"/>
              <a:gd name="connsiteX0" fmla="*/ 0 w 5436974"/>
              <a:gd name="connsiteY0" fmla="*/ 4423719 h 4423719"/>
              <a:gd name="connsiteX1" fmla="*/ 2100649 w 5436974"/>
              <a:gd name="connsiteY1" fmla="*/ 0 h 4423719"/>
              <a:gd name="connsiteX2" fmla="*/ 5436974 w 5436974"/>
              <a:gd name="connsiteY2" fmla="*/ 3253946 h 4423719"/>
              <a:gd name="connsiteX3" fmla="*/ 0 w 5436974"/>
              <a:gd name="connsiteY3" fmla="*/ 4423719 h 4423719"/>
              <a:gd name="connsiteX0" fmla="*/ 0 w 5436974"/>
              <a:gd name="connsiteY0" fmla="*/ 4464908 h 4464908"/>
              <a:gd name="connsiteX1" fmla="*/ 1993557 w 5436974"/>
              <a:gd name="connsiteY1" fmla="*/ 0 h 4464908"/>
              <a:gd name="connsiteX2" fmla="*/ 5436974 w 5436974"/>
              <a:gd name="connsiteY2" fmla="*/ 3295135 h 4464908"/>
              <a:gd name="connsiteX3" fmla="*/ 0 w 5436974"/>
              <a:gd name="connsiteY3" fmla="*/ 4464908 h 4464908"/>
              <a:gd name="connsiteX0" fmla="*/ 57665 w 3443417"/>
              <a:gd name="connsiteY0" fmla="*/ 6540843 h 6540843"/>
              <a:gd name="connsiteX1" fmla="*/ 0 w 3443417"/>
              <a:gd name="connsiteY1" fmla="*/ 0 h 6540843"/>
              <a:gd name="connsiteX2" fmla="*/ 3443417 w 3443417"/>
              <a:gd name="connsiteY2" fmla="*/ 3295135 h 6540843"/>
              <a:gd name="connsiteX3" fmla="*/ 57665 w 3443417"/>
              <a:gd name="connsiteY3" fmla="*/ 6540843 h 6540843"/>
              <a:gd name="connsiteX0" fmla="*/ 8238 w 3393990"/>
              <a:gd name="connsiteY0" fmla="*/ 6483178 h 6483178"/>
              <a:gd name="connsiteX1" fmla="*/ 0 w 3393990"/>
              <a:gd name="connsiteY1" fmla="*/ 0 h 6483178"/>
              <a:gd name="connsiteX2" fmla="*/ 3393990 w 3393990"/>
              <a:gd name="connsiteY2" fmla="*/ 3237470 h 6483178"/>
              <a:gd name="connsiteX3" fmla="*/ 8238 w 3393990"/>
              <a:gd name="connsiteY3" fmla="*/ 6483178 h 6483178"/>
              <a:gd name="connsiteX0" fmla="*/ 8238 w 3440171"/>
              <a:gd name="connsiteY0" fmla="*/ 6483178 h 6483178"/>
              <a:gd name="connsiteX1" fmla="*/ 0 w 3440171"/>
              <a:gd name="connsiteY1" fmla="*/ 0 h 6483178"/>
              <a:gd name="connsiteX2" fmla="*/ 3440171 w 3440171"/>
              <a:gd name="connsiteY2" fmla="*/ 3237470 h 6483178"/>
              <a:gd name="connsiteX3" fmla="*/ 8238 w 3440171"/>
              <a:gd name="connsiteY3" fmla="*/ 6483178 h 6483178"/>
              <a:gd name="connsiteX0" fmla="*/ 14396 w 3440171"/>
              <a:gd name="connsiteY0" fmla="*/ 6436996 h 6436996"/>
              <a:gd name="connsiteX1" fmla="*/ 0 w 3440171"/>
              <a:gd name="connsiteY1" fmla="*/ 0 h 6436996"/>
              <a:gd name="connsiteX2" fmla="*/ 3440171 w 3440171"/>
              <a:gd name="connsiteY2" fmla="*/ 3237470 h 6436996"/>
              <a:gd name="connsiteX3" fmla="*/ 14396 w 3440171"/>
              <a:gd name="connsiteY3" fmla="*/ 6436996 h 6436996"/>
              <a:gd name="connsiteX0" fmla="*/ 14396 w 3440171"/>
              <a:gd name="connsiteY0" fmla="*/ 6436996 h 6436996"/>
              <a:gd name="connsiteX1" fmla="*/ 0 w 3440171"/>
              <a:gd name="connsiteY1" fmla="*/ 0 h 6436996"/>
              <a:gd name="connsiteX2" fmla="*/ 3440171 w 3440171"/>
              <a:gd name="connsiteY2" fmla="*/ 3237470 h 6436996"/>
              <a:gd name="connsiteX3" fmla="*/ 14396 w 3440171"/>
              <a:gd name="connsiteY3" fmla="*/ 6436996 h 6436996"/>
              <a:gd name="connsiteX0" fmla="*/ 11317 w 3440171"/>
              <a:gd name="connsiteY0" fmla="*/ 6430839 h 6430839"/>
              <a:gd name="connsiteX1" fmla="*/ 0 w 3440171"/>
              <a:gd name="connsiteY1" fmla="*/ 0 h 6430839"/>
              <a:gd name="connsiteX2" fmla="*/ 3440171 w 3440171"/>
              <a:gd name="connsiteY2" fmla="*/ 3237470 h 6430839"/>
              <a:gd name="connsiteX3" fmla="*/ 11317 w 3440171"/>
              <a:gd name="connsiteY3" fmla="*/ 6430839 h 6430839"/>
              <a:gd name="connsiteX0" fmla="*/ 11317 w 3440171"/>
              <a:gd name="connsiteY0" fmla="*/ 6384658 h 6384658"/>
              <a:gd name="connsiteX1" fmla="*/ 0 w 3440171"/>
              <a:gd name="connsiteY1" fmla="*/ 0 h 6384658"/>
              <a:gd name="connsiteX2" fmla="*/ 3440171 w 3440171"/>
              <a:gd name="connsiteY2" fmla="*/ 3237470 h 6384658"/>
              <a:gd name="connsiteX3" fmla="*/ 11317 w 3440171"/>
              <a:gd name="connsiteY3" fmla="*/ 6384658 h 6384658"/>
            </a:gdLst>
            <a:ahLst/>
            <a:cxnLst>
              <a:cxn ang="0">
                <a:pos x="connsiteX0" y="connsiteY0"/>
              </a:cxn>
              <a:cxn ang="0">
                <a:pos x="connsiteX1" y="connsiteY1"/>
              </a:cxn>
              <a:cxn ang="0">
                <a:pos x="connsiteX2" y="connsiteY2"/>
              </a:cxn>
              <a:cxn ang="0">
                <a:pos x="connsiteX3" y="connsiteY3"/>
              </a:cxn>
            </a:cxnLst>
            <a:rect l="l" t="t" r="r" b="b"/>
            <a:pathLst>
              <a:path w="3440171" h="6384658">
                <a:moveTo>
                  <a:pt x="11317" y="6384658"/>
                </a:moveTo>
                <a:cubicBezTo>
                  <a:pt x="6518" y="4238993"/>
                  <a:pt x="4799" y="2145665"/>
                  <a:pt x="0" y="0"/>
                </a:cubicBezTo>
                <a:lnTo>
                  <a:pt x="3440171" y="3237470"/>
                </a:lnTo>
                <a:lnTo>
                  <a:pt x="11317" y="6384658"/>
                </a:lnTo>
                <a:close/>
              </a:path>
            </a:pathLst>
          </a:custGeom>
          <a:gradFill>
            <a:gsLst>
              <a:gs pos="0">
                <a:schemeClr val="bg1"/>
              </a:gs>
              <a:gs pos="72000">
                <a:schemeClr val="accent4">
                  <a:lumMod val="20000"/>
                  <a:lumOff val="8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3"/>
          <p:cNvSpPr>
            <a:spLocks noChangeAspect="1" noChangeArrowheads="1" noTextEdit="1"/>
          </p:cNvSpPr>
          <p:nvPr/>
        </p:nvSpPr>
        <p:spPr bwMode="auto">
          <a:xfrm>
            <a:off x="0" y="0"/>
            <a:ext cx="520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a:off x="-10392" y="2576513"/>
            <a:ext cx="4759325" cy="4281488"/>
          </a:xfrm>
          <a:custGeom>
            <a:avLst/>
            <a:gdLst>
              <a:gd name="T0" fmla="*/ 378 w 2998"/>
              <a:gd name="T1" fmla="*/ 2697 h 2697"/>
              <a:gd name="T2" fmla="*/ 2998 w 2998"/>
              <a:gd name="T3" fmla="*/ 265 h 2697"/>
              <a:gd name="T4" fmla="*/ 2715 w 2998"/>
              <a:gd name="T5" fmla="*/ 0 h 2697"/>
              <a:gd name="T6" fmla="*/ 0 w 2998"/>
              <a:gd name="T7" fmla="*/ 2515 h 2697"/>
              <a:gd name="T8" fmla="*/ 0 w 2998"/>
              <a:gd name="T9" fmla="*/ 2697 h 2697"/>
              <a:gd name="T10" fmla="*/ 378 w 2998"/>
              <a:gd name="T11" fmla="*/ 2697 h 2697"/>
            </a:gdLst>
            <a:ahLst/>
            <a:cxnLst>
              <a:cxn ang="0">
                <a:pos x="T0" y="T1"/>
              </a:cxn>
              <a:cxn ang="0">
                <a:pos x="T2" y="T3"/>
              </a:cxn>
              <a:cxn ang="0">
                <a:pos x="T4" y="T5"/>
              </a:cxn>
              <a:cxn ang="0">
                <a:pos x="T6" y="T7"/>
              </a:cxn>
              <a:cxn ang="0">
                <a:pos x="T8" y="T9"/>
              </a:cxn>
              <a:cxn ang="0">
                <a:pos x="T10" y="T11"/>
              </a:cxn>
            </a:cxnLst>
            <a:rect l="0" t="0" r="r" b="b"/>
            <a:pathLst>
              <a:path w="2998" h="2697">
                <a:moveTo>
                  <a:pt x="378" y="2697"/>
                </a:moveTo>
                <a:lnTo>
                  <a:pt x="2998" y="265"/>
                </a:lnTo>
                <a:lnTo>
                  <a:pt x="2715" y="0"/>
                </a:lnTo>
                <a:lnTo>
                  <a:pt x="0" y="2515"/>
                </a:lnTo>
                <a:lnTo>
                  <a:pt x="0" y="2697"/>
                </a:lnTo>
                <a:lnTo>
                  <a:pt x="378" y="2697"/>
                </a:lnTo>
                <a:close/>
              </a:path>
            </a:pathLst>
          </a:custGeom>
          <a:gradFill>
            <a:gsLst>
              <a:gs pos="53000">
                <a:schemeClr val="tx1">
                  <a:lumMod val="95000"/>
                  <a:lumOff val="5000"/>
                </a:schemeClr>
              </a:gs>
              <a:gs pos="38000">
                <a:schemeClr val="tx1">
                  <a:lumMod val="65000"/>
                  <a:lumOff val="35000"/>
                </a:schemeClr>
              </a:gs>
            </a:gsLst>
            <a:lin ang="2820000" scaled="0"/>
          </a:gradFill>
          <a:ln w="9525">
            <a:solidFill>
              <a:schemeClr val="bg1"/>
            </a:solidFill>
            <a:round/>
            <a:headEnd/>
            <a:tailEnd/>
          </a:ln>
          <a:effectLst>
            <a:outerShdw blurRad="279400" dist="101600" dir="10800000" algn="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581746" y="2992438"/>
            <a:ext cx="4611688" cy="3865563"/>
          </a:xfrm>
          <a:custGeom>
            <a:avLst/>
            <a:gdLst>
              <a:gd name="T0" fmla="*/ 577 w 2905"/>
              <a:gd name="T1" fmla="*/ 2435 h 2435"/>
              <a:gd name="T2" fmla="*/ 2905 w 2905"/>
              <a:gd name="T3" fmla="*/ 265 h 2435"/>
              <a:gd name="T4" fmla="*/ 2623 w 2905"/>
              <a:gd name="T5" fmla="*/ 0 h 2435"/>
              <a:gd name="T6" fmla="*/ 0 w 2905"/>
              <a:gd name="T7" fmla="*/ 2435 h 2435"/>
              <a:gd name="T8" fmla="*/ 577 w 2905"/>
              <a:gd name="T9" fmla="*/ 2435 h 2435"/>
            </a:gdLst>
            <a:ahLst/>
            <a:cxnLst>
              <a:cxn ang="0">
                <a:pos x="T0" y="T1"/>
              </a:cxn>
              <a:cxn ang="0">
                <a:pos x="T2" y="T3"/>
              </a:cxn>
              <a:cxn ang="0">
                <a:pos x="T4" y="T5"/>
              </a:cxn>
              <a:cxn ang="0">
                <a:pos x="T6" y="T7"/>
              </a:cxn>
              <a:cxn ang="0">
                <a:pos x="T8" y="T9"/>
              </a:cxn>
            </a:cxnLst>
            <a:rect l="0" t="0" r="r" b="b"/>
            <a:pathLst>
              <a:path w="2905" h="2435">
                <a:moveTo>
                  <a:pt x="577" y="2435"/>
                </a:moveTo>
                <a:lnTo>
                  <a:pt x="2905" y="265"/>
                </a:lnTo>
                <a:lnTo>
                  <a:pt x="2623" y="0"/>
                </a:lnTo>
                <a:lnTo>
                  <a:pt x="0" y="2435"/>
                </a:lnTo>
                <a:lnTo>
                  <a:pt x="577" y="2435"/>
                </a:lnTo>
                <a:close/>
              </a:path>
            </a:pathLst>
          </a:custGeom>
          <a:gradFill>
            <a:gsLst>
              <a:gs pos="63000">
                <a:schemeClr val="accent4">
                  <a:lumMod val="75000"/>
                </a:schemeClr>
              </a:gs>
              <a:gs pos="50000">
                <a:schemeClr val="accent4"/>
              </a:gs>
            </a:gsLst>
            <a:lin ang="2820000" scaled="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10392" y="0"/>
            <a:ext cx="4310063" cy="3830638"/>
          </a:xfrm>
          <a:custGeom>
            <a:avLst/>
            <a:gdLst>
              <a:gd name="T0" fmla="*/ 430 w 2715"/>
              <a:gd name="T1" fmla="*/ 0 h 2413"/>
              <a:gd name="T2" fmla="*/ 2715 w 2715"/>
              <a:gd name="T3" fmla="*/ 2150 h 2413"/>
              <a:gd name="T4" fmla="*/ 2433 w 2715"/>
              <a:gd name="T5" fmla="*/ 2413 h 2413"/>
              <a:gd name="T6" fmla="*/ 0 w 2715"/>
              <a:gd name="T7" fmla="*/ 138 h 2413"/>
              <a:gd name="T8" fmla="*/ 0 w 2715"/>
              <a:gd name="T9" fmla="*/ 0 h 2413"/>
              <a:gd name="T10" fmla="*/ 430 w 2715"/>
              <a:gd name="T11" fmla="*/ 0 h 2413"/>
            </a:gdLst>
            <a:ahLst/>
            <a:cxnLst>
              <a:cxn ang="0">
                <a:pos x="T0" y="T1"/>
              </a:cxn>
              <a:cxn ang="0">
                <a:pos x="T2" y="T3"/>
              </a:cxn>
              <a:cxn ang="0">
                <a:pos x="T4" y="T5"/>
              </a:cxn>
              <a:cxn ang="0">
                <a:pos x="T6" y="T7"/>
              </a:cxn>
              <a:cxn ang="0">
                <a:pos x="T8" y="T9"/>
              </a:cxn>
              <a:cxn ang="0">
                <a:pos x="T10" y="T11"/>
              </a:cxn>
            </a:cxnLst>
            <a:rect l="0" t="0" r="r" b="b"/>
            <a:pathLst>
              <a:path w="2715" h="2413">
                <a:moveTo>
                  <a:pt x="430" y="0"/>
                </a:moveTo>
                <a:lnTo>
                  <a:pt x="2715" y="2150"/>
                </a:lnTo>
                <a:lnTo>
                  <a:pt x="2433" y="2413"/>
                </a:lnTo>
                <a:lnTo>
                  <a:pt x="0" y="138"/>
                </a:lnTo>
                <a:lnTo>
                  <a:pt x="0" y="0"/>
                </a:lnTo>
                <a:lnTo>
                  <a:pt x="430" y="0"/>
                </a:lnTo>
                <a:close/>
              </a:path>
            </a:pathLst>
          </a:custGeom>
          <a:gradFill>
            <a:gsLst>
              <a:gs pos="55000">
                <a:schemeClr val="tx1">
                  <a:lumMod val="75000"/>
                  <a:lumOff val="25000"/>
                </a:schemeClr>
              </a:gs>
              <a:gs pos="28000">
                <a:schemeClr val="tx1">
                  <a:lumMod val="50000"/>
                  <a:lumOff val="50000"/>
                </a:schemeClr>
              </a:gs>
            </a:gsLst>
            <a:lin ang="18720000" scaled="0"/>
          </a:gradFill>
          <a:ln w="9525">
            <a:solidFill>
              <a:schemeClr val="bg1"/>
            </a:solidFill>
            <a:round/>
            <a:headEnd/>
            <a:tailEnd/>
          </a:ln>
          <a:effectLst>
            <a:outerShdw blurRad="279400" dist="1016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664296" y="0"/>
            <a:ext cx="4525963" cy="3830638"/>
          </a:xfrm>
          <a:custGeom>
            <a:avLst/>
            <a:gdLst>
              <a:gd name="T0" fmla="*/ 578 w 2851"/>
              <a:gd name="T1" fmla="*/ 0 h 2413"/>
              <a:gd name="T2" fmla="*/ 2851 w 2851"/>
              <a:gd name="T3" fmla="*/ 2150 h 2413"/>
              <a:gd name="T4" fmla="*/ 2571 w 2851"/>
              <a:gd name="T5" fmla="*/ 2413 h 2413"/>
              <a:gd name="T6" fmla="*/ 0 w 2851"/>
              <a:gd name="T7" fmla="*/ 0 h 2413"/>
              <a:gd name="T8" fmla="*/ 578 w 2851"/>
              <a:gd name="T9" fmla="*/ 0 h 2413"/>
            </a:gdLst>
            <a:ahLst/>
            <a:cxnLst>
              <a:cxn ang="0">
                <a:pos x="T0" y="T1"/>
              </a:cxn>
              <a:cxn ang="0">
                <a:pos x="T2" y="T3"/>
              </a:cxn>
              <a:cxn ang="0">
                <a:pos x="T4" y="T5"/>
              </a:cxn>
              <a:cxn ang="0">
                <a:pos x="T6" y="T7"/>
              </a:cxn>
              <a:cxn ang="0">
                <a:pos x="T8" y="T9"/>
              </a:cxn>
            </a:cxnLst>
            <a:rect l="0" t="0" r="r" b="b"/>
            <a:pathLst>
              <a:path w="2851" h="2413">
                <a:moveTo>
                  <a:pt x="578" y="0"/>
                </a:moveTo>
                <a:lnTo>
                  <a:pt x="2851" y="2150"/>
                </a:lnTo>
                <a:lnTo>
                  <a:pt x="2571" y="2413"/>
                </a:lnTo>
                <a:lnTo>
                  <a:pt x="0" y="0"/>
                </a:lnTo>
                <a:lnTo>
                  <a:pt x="578" y="0"/>
                </a:lnTo>
                <a:close/>
              </a:path>
            </a:pathLst>
          </a:custGeom>
          <a:gradFill>
            <a:gsLst>
              <a:gs pos="55000">
                <a:schemeClr val="accent2">
                  <a:lumMod val="75000"/>
                </a:schemeClr>
              </a:gs>
              <a:gs pos="28000">
                <a:schemeClr val="accent2">
                  <a:lumMod val="40000"/>
                  <a:lumOff val="60000"/>
                </a:schemeClr>
              </a:gs>
            </a:gsLst>
            <a:lin ang="18720000" scaled="0"/>
          </a:gra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TextBox 46"/>
          <p:cNvSpPr txBox="1"/>
          <p:nvPr/>
        </p:nvSpPr>
        <p:spPr>
          <a:xfrm>
            <a:off x="-2438400" y="2804176"/>
            <a:ext cx="8179865" cy="1138773"/>
          </a:xfrm>
          <a:prstGeom prst="rect">
            <a:avLst/>
          </a:prstGeom>
          <a:noFill/>
          <a:ln>
            <a:noFill/>
          </a:ln>
        </p:spPr>
        <p:txBody>
          <a:bodyPr wrap="square" rtlCol="0">
            <a:spAutoFit/>
          </a:bodyPr>
          <a:lstStyle/>
          <a:p>
            <a:pPr algn="ctr"/>
            <a:r>
              <a:rPr lang="en-US" sz="6800" b="1" dirty="0">
                <a:ln w="15875">
                  <a:noFill/>
                  <a:round/>
                </a:ln>
                <a:solidFill>
                  <a:srgbClr val="8B9F5A"/>
                </a:solidFill>
                <a:effectLst>
                  <a:innerShdw blurRad="63500" dist="50800" dir="13500000">
                    <a:prstClr val="black">
                      <a:alpha val="50000"/>
                    </a:prstClr>
                  </a:innerShdw>
                  <a:reflection blurRad="76200" stA="15000" endPos="53000" dir="5400000" sy="-100000" algn="bl" rotWithShape="0"/>
                </a:effectLst>
                <a:latin typeface="Eurostile" panose="020B0504020202050204" pitchFamily="34" charset="0"/>
              </a:rPr>
              <a:t>Desk </a:t>
            </a:r>
            <a:endParaRPr lang="en-US" sz="6800" dirty="0">
              <a:ln w="15875">
                <a:noFill/>
                <a:round/>
              </a:ln>
              <a:solidFill>
                <a:srgbClr val="8B9F5A"/>
              </a:solidFill>
              <a:effectLst>
                <a:innerShdw blurRad="63500" dist="50800" dir="13500000">
                  <a:prstClr val="black">
                    <a:alpha val="50000"/>
                  </a:prstClr>
                </a:innerShdw>
                <a:reflection blurRad="76200" stA="15000" endPos="53000" dir="5400000" sy="-100000" algn="bl" rotWithShape="0"/>
              </a:effectLst>
              <a:latin typeface="Franklin Gothic Heavy" panose="020B0903020102020204" pitchFamily="34" charset="0"/>
            </a:endParaRPr>
          </a:p>
        </p:txBody>
      </p:sp>
      <p:sp>
        <p:nvSpPr>
          <p:cNvPr id="71" name="TextBox 70"/>
          <p:cNvSpPr txBox="1"/>
          <p:nvPr/>
        </p:nvSpPr>
        <p:spPr>
          <a:xfrm rot="18988304">
            <a:off x="665952" y="4892175"/>
            <a:ext cx="4297788" cy="646331"/>
          </a:xfrm>
          <a:prstGeom prst="rect">
            <a:avLst/>
          </a:prstGeom>
          <a:noFill/>
          <a:ln>
            <a:noFill/>
          </a:ln>
        </p:spPr>
        <p:txBody>
          <a:bodyPr wrap="square" rtlCol="0">
            <a:spAutoFit/>
          </a:bodyPr>
          <a:lstStyle/>
          <a:p>
            <a:pPr algn="ctr"/>
            <a:r>
              <a:rPr lang="en-US" sz="3600" dirty="0">
                <a:ln w="15875">
                  <a:noFill/>
                  <a:round/>
                </a:ln>
                <a:solidFill>
                  <a:schemeClr val="accent5">
                    <a:lumMod val="50000"/>
                  </a:schemeClr>
                </a:solidFill>
                <a:effectLst>
                  <a:innerShdw blurRad="63500" dist="50800" dir="13500000">
                    <a:prstClr val="black">
                      <a:alpha val="50000"/>
                    </a:prstClr>
                  </a:innerShdw>
                  <a:reflection blurRad="76200" stA="15000" endPos="53000" dir="5400000" sy="-100000" algn="bl" rotWithShape="0"/>
                </a:effectLst>
                <a:latin typeface="Eurostile" panose="020B0504020202050204" pitchFamily="34" charset="0"/>
              </a:rPr>
              <a:t>Audits</a:t>
            </a:r>
            <a:endParaRPr lang="en-US" sz="3600" dirty="0">
              <a:ln w="15875">
                <a:noFill/>
                <a:round/>
              </a:ln>
              <a:solidFill>
                <a:schemeClr val="accent5">
                  <a:lumMod val="50000"/>
                </a:schemeClr>
              </a:solidFill>
              <a:effectLst>
                <a:innerShdw blurRad="63500" dist="50800" dir="13500000">
                  <a:prstClr val="black">
                    <a:alpha val="50000"/>
                  </a:prstClr>
                </a:innerShdw>
                <a:reflection blurRad="76200" stA="15000" endPos="53000" dir="5400000" sy="-100000" algn="bl" rotWithShape="0"/>
              </a:effectLst>
              <a:latin typeface="Franklin Gothic Heavy" panose="020B0903020102020204" pitchFamily="34" charset="0"/>
            </a:endParaRPr>
          </a:p>
        </p:txBody>
      </p:sp>
      <p:sp>
        <p:nvSpPr>
          <p:cNvPr id="14" name="Title 1"/>
          <p:cNvSpPr txBox="1">
            <a:spLocks/>
          </p:cNvSpPr>
          <p:nvPr/>
        </p:nvSpPr>
        <p:spPr>
          <a:xfrm rot="2586291">
            <a:off x="14522" y="1444356"/>
            <a:ext cx="5616782" cy="1162050"/>
          </a:xfrm>
          <a:prstGeom prst="rect">
            <a:avLst/>
          </a:prstGeom>
        </p:spPr>
        <p:txBody>
          <a:bodyPr/>
          <a:lstStyle>
            <a:lvl1pPr algn="ctr" defTabSz="914400" rtl="0" eaLnBrk="1" latinLnBrk="0" hangingPunct="1">
              <a:spcBef>
                <a:spcPct val="0"/>
              </a:spcBef>
              <a:buNone/>
              <a:defRPr sz="2800" kern="1200">
                <a:solidFill>
                  <a:schemeClr val="accent4">
                    <a:lumMod val="50000"/>
                  </a:schemeClr>
                </a:solidFill>
                <a:latin typeface="+mj-lt"/>
                <a:ea typeface="+mj-ea"/>
                <a:cs typeface="+mj-cs"/>
              </a:defRPr>
            </a:lvl1pPr>
          </a:lstStyle>
          <a:p>
            <a:r>
              <a:rPr lang="en-US" sz="2400" dirty="0"/>
              <a:t>Grantee Desk Audits</a:t>
            </a:r>
          </a:p>
        </p:txBody>
      </p:sp>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backgroundRemoval t="313" b="100000" l="3000" r="97000"/>
                    </a14:imgEffect>
                  </a14:imgLayer>
                </a14:imgProps>
              </a:ext>
              <a:ext uri="{28A0092B-C50C-407E-A947-70E740481C1C}">
                <a14:useLocalDpi xmlns:a14="http://schemas.microsoft.com/office/drawing/2010/main" val="0"/>
              </a:ext>
            </a:extLst>
          </a:blip>
          <a:stretch>
            <a:fillRect/>
          </a:stretch>
        </p:blipFill>
        <p:spPr>
          <a:xfrm>
            <a:off x="3237978" y="1870717"/>
            <a:ext cx="6191250" cy="495300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0239" y="2209800"/>
            <a:ext cx="1143000" cy="877378"/>
          </a:xfrm>
          <a:prstGeom prst="rect">
            <a:avLst/>
          </a:prstGeom>
        </p:spPr>
      </p:pic>
    </p:spTree>
    <p:extLst>
      <p:ext uri="{BB962C8B-B14F-4D97-AF65-F5344CB8AC3E}">
        <p14:creationId xmlns:p14="http://schemas.microsoft.com/office/powerpoint/2010/main" val="920355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200"/>
                                  </p:stCondLst>
                                  <p:childTnLst>
                                    <p:set>
                                      <p:cBhvr>
                                        <p:cTn id="6" dur="1" fill="hold">
                                          <p:stCondLst>
                                            <p:cond delay="0"/>
                                          </p:stCondLst>
                                        </p:cTn>
                                        <p:tgtEl>
                                          <p:spTgt spid="10"/>
                                        </p:tgtEl>
                                        <p:attrNameLst>
                                          <p:attrName>style.visibility</p:attrName>
                                        </p:attrNameLst>
                                      </p:cBhvr>
                                      <p:to>
                                        <p:strVal val="visible"/>
                                      </p:to>
                                    </p:set>
                                    <p:anim calcmode="lin" valueType="num">
                                      <p:cBhvr>
                                        <p:cTn id="7" dur="800" fill="hold"/>
                                        <p:tgtEl>
                                          <p:spTgt spid="10"/>
                                        </p:tgtEl>
                                        <p:attrNameLst>
                                          <p:attrName>ppt_w</p:attrName>
                                        </p:attrNameLst>
                                      </p:cBhvr>
                                      <p:tavLst>
                                        <p:tav tm="0">
                                          <p:val>
                                            <p:strVal val="#ppt_w+.3"/>
                                          </p:val>
                                        </p:tav>
                                        <p:tav tm="100000">
                                          <p:val>
                                            <p:strVal val="#ppt_w"/>
                                          </p:val>
                                        </p:tav>
                                      </p:tavLst>
                                    </p:anim>
                                    <p:anim calcmode="lin" valueType="num">
                                      <p:cBhvr>
                                        <p:cTn id="8" dur="800" fill="hold"/>
                                        <p:tgtEl>
                                          <p:spTgt spid="10"/>
                                        </p:tgtEl>
                                        <p:attrNameLst>
                                          <p:attrName>ppt_h</p:attrName>
                                        </p:attrNameLst>
                                      </p:cBhvr>
                                      <p:tavLst>
                                        <p:tav tm="0">
                                          <p:val>
                                            <p:strVal val="#ppt_h"/>
                                          </p:val>
                                        </p:tav>
                                        <p:tav tm="100000">
                                          <p:val>
                                            <p:strVal val="#ppt_h"/>
                                          </p:val>
                                        </p:tav>
                                      </p:tavLst>
                                    </p:anim>
                                    <p:animEffect transition="in" filter="fade">
                                      <p:cBhvr>
                                        <p:cTn id="9" dur="800"/>
                                        <p:tgtEl>
                                          <p:spTgt spid="10"/>
                                        </p:tgtEl>
                                      </p:cBhvr>
                                    </p:animEffect>
                                  </p:childTnLst>
                                </p:cTn>
                              </p:par>
                              <p:par>
                                <p:cTn id="10" presetID="50" presetClass="entr" presetSubtype="0" decel="10000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800" fill="hold"/>
                                        <p:tgtEl>
                                          <p:spTgt spid="8"/>
                                        </p:tgtEl>
                                        <p:attrNameLst>
                                          <p:attrName>ppt_w</p:attrName>
                                        </p:attrNameLst>
                                      </p:cBhvr>
                                      <p:tavLst>
                                        <p:tav tm="0">
                                          <p:val>
                                            <p:strVal val="#ppt_w+.3"/>
                                          </p:val>
                                        </p:tav>
                                        <p:tav tm="100000">
                                          <p:val>
                                            <p:strVal val="#ppt_w"/>
                                          </p:val>
                                        </p:tav>
                                      </p:tavLst>
                                    </p:anim>
                                    <p:anim calcmode="lin" valueType="num">
                                      <p:cBhvr>
                                        <p:cTn id="13" dur="800" fill="hold"/>
                                        <p:tgtEl>
                                          <p:spTgt spid="8"/>
                                        </p:tgtEl>
                                        <p:attrNameLst>
                                          <p:attrName>ppt_h</p:attrName>
                                        </p:attrNameLst>
                                      </p:cBhvr>
                                      <p:tavLst>
                                        <p:tav tm="0">
                                          <p:val>
                                            <p:strVal val="#ppt_h"/>
                                          </p:val>
                                        </p:tav>
                                        <p:tav tm="100000">
                                          <p:val>
                                            <p:strVal val="#ppt_h"/>
                                          </p:val>
                                        </p:tav>
                                      </p:tavLst>
                                    </p:anim>
                                    <p:animEffect transition="in" filter="fade">
                                      <p:cBhvr>
                                        <p:cTn id="14" dur="800"/>
                                        <p:tgtEl>
                                          <p:spTgt spid="8"/>
                                        </p:tgtEl>
                                      </p:cBhvr>
                                    </p:animEffect>
                                  </p:childTnLst>
                                </p:cTn>
                              </p:par>
                              <p:par>
                                <p:cTn id="15" presetID="50" presetClass="entr" presetSubtype="0" decel="100000" fill="hold" grpId="0" nodeType="withEffect">
                                  <p:stCondLst>
                                    <p:cond delay="9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800" fill="hold"/>
                                        <p:tgtEl>
                                          <p:spTgt spid="12"/>
                                        </p:tgtEl>
                                        <p:attrNameLst>
                                          <p:attrName>ppt_w</p:attrName>
                                        </p:attrNameLst>
                                      </p:cBhvr>
                                      <p:tavLst>
                                        <p:tav tm="0">
                                          <p:val>
                                            <p:strVal val="#ppt_w+.3"/>
                                          </p:val>
                                        </p:tav>
                                        <p:tav tm="100000">
                                          <p:val>
                                            <p:strVal val="#ppt_w"/>
                                          </p:val>
                                        </p:tav>
                                      </p:tavLst>
                                    </p:anim>
                                    <p:anim calcmode="lin" valueType="num">
                                      <p:cBhvr>
                                        <p:cTn id="18" dur="800" fill="hold"/>
                                        <p:tgtEl>
                                          <p:spTgt spid="12"/>
                                        </p:tgtEl>
                                        <p:attrNameLst>
                                          <p:attrName>ppt_h</p:attrName>
                                        </p:attrNameLst>
                                      </p:cBhvr>
                                      <p:tavLst>
                                        <p:tav tm="0">
                                          <p:val>
                                            <p:strVal val="#ppt_h"/>
                                          </p:val>
                                        </p:tav>
                                        <p:tav tm="100000">
                                          <p:val>
                                            <p:strVal val="#ppt_h"/>
                                          </p:val>
                                        </p:tav>
                                      </p:tavLst>
                                    </p:anim>
                                    <p:animEffect transition="in" filter="fade">
                                      <p:cBhvr>
                                        <p:cTn id="19" dur="800"/>
                                        <p:tgtEl>
                                          <p:spTgt spid="12"/>
                                        </p:tgtEl>
                                      </p:cBhvr>
                                    </p:animEffect>
                                  </p:childTnLst>
                                </p:cTn>
                              </p:par>
                              <p:par>
                                <p:cTn id="20" presetID="50" presetClass="entr" presetSubtype="0" decel="100000" fill="hold" grpId="0" nodeType="withEffect">
                                  <p:stCondLst>
                                    <p:cond delay="12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800" fill="hold"/>
                                        <p:tgtEl>
                                          <p:spTgt spid="11"/>
                                        </p:tgtEl>
                                        <p:attrNameLst>
                                          <p:attrName>ppt_w</p:attrName>
                                        </p:attrNameLst>
                                      </p:cBhvr>
                                      <p:tavLst>
                                        <p:tav tm="0">
                                          <p:val>
                                            <p:strVal val="#ppt_w+.3"/>
                                          </p:val>
                                        </p:tav>
                                        <p:tav tm="100000">
                                          <p:val>
                                            <p:strVal val="#ppt_w"/>
                                          </p:val>
                                        </p:tav>
                                      </p:tavLst>
                                    </p:anim>
                                    <p:anim calcmode="lin" valueType="num">
                                      <p:cBhvr>
                                        <p:cTn id="23" dur="800" fill="hold"/>
                                        <p:tgtEl>
                                          <p:spTgt spid="11"/>
                                        </p:tgtEl>
                                        <p:attrNameLst>
                                          <p:attrName>ppt_h</p:attrName>
                                        </p:attrNameLst>
                                      </p:cBhvr>
                                      <p:tavLst>
                                        <p:tav tm="0">
                                          <p:val>
                                            <p:strVal val="#ppt_h"/>
                                          </p:val>
                                        </p:tav>
                                        <p:tav tm="100000">
                                          <p:val>
                                            <p:strVal val="#ppt_h"/>
                                          </p:val>
                                        </p:tav>
                                      </p:tavLst>
                                    </p:anim>
                                    <p:animEffect transition="in" filter="fade">
                                      <p:cBhvr>
                                        <p:cTn id="24" dur="800"/>
                                        <p:tgtEl>
                                          <p:spTgt spid="11"/>
                                        </p:tgtEl>
                                      </p:cBhvr>
                                    </p:animEffect>
                                  </p:childTnLst>
                                </p:cTn>
                              </p:par>
                              <p:par>
                                <p:cTn id="25" presetID="22" presetClass="entr" presetSubtype="2" fill="hold" grpId="0" nodeType="withEffect">
                                  <p:stCondLst>
                                    <p:cond delay="180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par>
                                <p:cTn id="28" presetID="50" presetClass="entr" presetSubtype="0" decel="100000" fill="hold" grpId="0" nodeType="withEffect">
                                  <p:stCondLst>
                                    <p:cond delay="2500"/>
                                  </p:stCondLst>
                                  <p:childTnLst>
                                    <p:set>
                                      <p:cBhvr>
                                        <p:cTn id="29" dur="1" fill="hold">
                                          <p:stCondLst>
                                            <p:cond delay="0"/>
                                          </p:stCondLst>
                                        </p:cTn>
                                        <p:tgtEl>
                                          <p:spTgt spid="47"/>
                                        </p:tgtEl>
                                        <p:attrNameLst>
                                          <p:attrName>style.visibility</p:attrName>
                                        </p:attrNameLst>
                                      </p:cBhvr>
                                      <p:to>
                                        <p:strVal val="visible"/>
                                      </p:to>
                                    </p:set>
                                    <p:anim calcmode="lin" valueType="num">
                                      <p:cBhvr>
                                        <p:cTn id="30" dur="1000" fill="hold"/>
                                        <p:tgtEl>
                                          <p:spTgt spid="47"/>
                                        </p:tgtEl>
                                        <p:attrNameLst>
                                          <p:attrName>ppt_w</p:attrName>
                                        </p:attrNameLst>
                                      </p:cBhvr>
                                      <p:tavLst>
                                        <p:tav tm="0">
                                          <p:val>
                                            <p:strVal val="#ppt_w+.3"/>
                                          </p:val>
                                        </p:tav>
                                        <p:tav tm="100000">
                                          <p:val>
                                            <p:strVal val="#ppt_w"/>
                                          </p:val>
                                        </p:tav>
                                      </p:tavLst>
                                    </p:anim>
                                    <p:anim calcmode="lin" valueType="num">
                                      <p:cBhvr>
                                        <p:cTn id="31" dur="1000" fill="hold"/>
                                        <p:tgtEl>
                                          <p:spTgt spid="47"/>
                                        </p:tgtEl>
                                        <p:attrNameLst>
                                          <p:attrName>ppt_h</p:attrName>
                                        </p:attrNameLst>
                                      </p:cBhvr>
                                      <p:tavLst>
                                        <p:tav tm="0">
                                          <p:val>
                                            <p:strVal val="#ppt_h"/>
                                          </p:val>
                                        </p:tav>
                                        <p:tav tm="100000">
                                          <p:val>
                                            <p:strVal val="#ppt_h"/>
                                          </p:val>
                                        </p:tav>
                                      </p:tavLst>
                                    </p:anim>
                                    <p:animEffect transition="in" filter="fade">
                                      <p:cBhvr>
                                        <p:cTn id="32" dur="1000"/>
                                        <p:tgtEl>
                                          <p:spTgt spid="47"/>
                                        </p:tgtEl>
                                      </p:cBhvr>
                                    </p:animEffect>
                                  </p:childTnLst>
                                </p:cTn>
                              </p:par>
                              <p:par>
                                <p:cTn id="33" presetID="50" presetClass="entr" presetSubtype="0" decel="100000" fill="hold" grpId="0" nodeType="withEffect">
                                  <p:stCondLst>
                                    <p:cond delay="2800"/>
                                  </p:stCondLst>
                                  <p:childTnLst>
                                    <p:set>
                                      <p:cBhvr>
                                        <p:cTn id="34" dur="1" fill="hold">
                                          <p:stCondLst>
                                            <p:cond delay="0"/>
                                          </p:stCondLst>
                                        </p:cTn>
                                        <p:tgtEl>
                                          <p:spTgt spid="71"/>
                                        </p:tgtEl>
                                        <p:attrNameLst>
                                          <p:attrName>style.visibility</p:attrName>
                                        </p:attrNameLst>
                                      </p:cBhvr>
                                      <p:to>
                                        <p:strVal val="visible"/>
                                      </p:to>
                                    </p:set>
                                    <p:anim calcmode="lin" valueType="num">
                                      <p:cBhvr>
                                        <p:cTn id="35" dur="1000" fill="hold"/>
                                        <p:tgtEl>
                                          <p:spTgt spid="71"/>
                                        </p:tgtEl>
                                        <p:attrNameLst>
                                          <p:attrName>ppt_w</p:attrName>
                                        </p:attrNameLst>
                                      </p:cBhvr>
                                      <p:tavLst>
                                        <p:tav tm="0">
                                          <p:val>
                                            <p:strVal val="#ppt_w+.3"/>
                                          </p:val>
                                        </p:tav>
                                        <p:tav tm="100000">
                                          <p:val>
                                            <p:strVal val="#ppt_w"/>
                                          </p:val>
                                        </p:tav>
                                      </p:tavLst>
                                    </p:anim>
                                    <p:anim calcmode="lin" valueType="num">
                                      <p:cBhvr>
                                        <p:cTn id="36" dur="1000" fill="hold"/>
                                        <p:tgtEl>
                                          <p:spTgt spid="71"/>
                                        </p:tgtEl>
                                        <p:attrNameLst>
                                          <p:attrName>ppt_h</p:attrName>
                                        </p:attrNameLst>
                                      </p:cBhvr>
                                      <p:tavLst>
                                        <p:tav tm="0">
                                          <p:val>
                                            <p:strVal val="#ppt_h"/>
                                          </p:val>
                                        </p:tav>
                                        <p:tav tm="100000">
                                          <p:val>
                                            <p:strVal val="#ppt_h"/>
                                          </p:val>
                                        </p:tav>
                                      </p:tavLst>
                                    </p:anim>
                                    <p:animEffect transition="in" filter="fade">
                                      <p:cBhvr>
                                        <p:cTn id="37"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P spid="47" grpId="0"/>
      <p:bldP spid="7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39810" y="1828800"/>
            <a:ext cx="2590800" cy="4648200"/>
          </a:xfrm>
          <a:prstGeom prst="roundRect">
            <a:avLst/>
          </a:prstGeom>
          <a:solidFill>
            <a:schemeClr val="bg1">
              <a:lumMod val="90000"/>
              <a:alpha val="19000"/>
            </a:schemeClr>
          </a:solidFill>
          <a:ln>
            <a:solidFill>
              <a:schemeClr val="accent4">
                <a:lumMod val="75000"/>
                <a:alpha val="6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276600" y="1854642"/>
            <a:ext cx="5791200" cy="4774758"/>
          </a:xfrm>
          <a:prstGeom prst="roundRect">
            <a:avLst/>
          </a:prstGeom>
          <a:solidFill>
            <a:schemeClr val="bg1">
              <a:lumMod val="90000"/>
              <a:alpha val="19000"/>
            </a:schemeClr>
          </a:solidFill>
          <a:ln>
            <a:solidFill>
              <a:schemeClr val="accent4">
                <a:lumMod val="75000"/>
                <a:alpha val="6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762000" y="1219200"/>
            <a:ext cx="6553200" cy="525462"/>
          </a:xfrm>
        </p:spPr>
        <p:txBody>
          <a:bodyPr>
            <a:normAutofit fontScale="90000"/>
          </a:bodyPr>
          <a:lstStyle/>
          <a:p>
            <a:r>
              <a:rPr lang="en-US" dirty="0"/>
              <a:t>Desk Auditing</a:t>
            </a:r>
          </a:p>
        </p:txBody>
      </p:sp>
      <p:sp>
        <p:nvSpPr>
          <p:cNvPr id="3" name="Content Placeholder 2"/>
          <p:cNvSpPr>
            <a:spLocks noGrp="1"/>
          </p:cNvSpPr>
          <p:nvPr>
            <p:ph sz="quarter" idx="4294967295"/>
          </p:nvPr>
        </p:nvSpPr>
        <p:spPr>
          <a:xfrm>
            <a:off x="139810" y="1930400"/>
            <a:ext cx="2578100" cy="4699000"/>
          </a:xfrm>
        </p:spPr>
        <p:txBody>
          <a:bodyPr>
            <a:normAutofit/>
          </a:bodyPr>
          <a:lstStyle/>
          <a:p>
            <a:pPr marL="342900" indent="-342900">
              <a:buFont typeface="Arial" panose="020B0604020202020204" pitchFamily="34" charset="0"/>
              <a:buChar char="•"/>
            </a:pPr>
            <a:r>
              <a:rPr lang="en-US" sz="2600" b="1" i="1" dirty="0">
                <a:solidFill>
                  <a:schemeClr val="accent4">
                    <a:lumMod val="60000"/>
                    <a:lumOff val="40000"/>
                  </a:schemeClr>
                </a:solidFill>
              </a:rPr>
              <a:t>Delegates</a:t>
            </a:r>
            <a:r>
              <a:rPr lang="en-US" dirty="0">
                <a:solidFill>
                  <a:schemeClr val="accent4">
                    <a:lumMod val="60000"/>
                    <a:lumOff val="40000"/>
                  </a:schemeClr>
                </a:solidFill>
              </a:rPr>
              <a:t> will do self-monitoring.</a:t>
            </a:r>
          </a:p>
          <a:p>
            <a:pPr marL="342900" indent="-342900">
              <a:buFont typeface="Arial" panose="020B0604020202020204" pitchFamily="34" charset="0"/>
              <a:buChar char="•"/>
            </a:pPr>
            <a:r>
              <a:rPr lang="en-US" dirty="0">
                <a:solidFill>
                  <a:schemeClr val="accent4">
                    <a:lumMod val="60000"/>
                    <a:lumOff val="40000"/>
                  </a:schemeClr>
                </a:solidFill>
              </a:rPr>
              <a:t>Create your own system for Desk Auditing</a:t>
            </a:r>
          </a:p>
          <a:p>
            <a:pPr marL="342900" indent="-342900">
              <a:buFont typeface="Arial" panose="020B0604020202020204" pitchFamily="34" charset="0"/>
              <a:buChar char="•"/>
            </a:pPr>
            <a:r>
              <a:rPr lang="en-US" dirty="0">
                <a:solidFill>
                  <a:schemeClr val="accent4">
                    <a:lumMod val="60000"/>
                    <a:lumOff val="40000"/>
                  </a:schemeClr>
                </a:solidFill>
              </a:rPr>
              <a:t>Follow-up and correct any non-compliances within time-frame.	</a:t>
            </a:r>
          </a:p>
        </p:txBody>
      </p:sp>
      <p:sp>
        <p:nvSpPr>
          <p:cNvPr id="4" name="Content Placeholder 2"/>
          <p:cNvSpPr txBox="1">
            <a:spLocks/>
          </p:cNvSpPr>
          <p:nvPr/>
        </p:nvSpPr>
        <p:spPr>
          <a:xfrm>
            <a:off x="3429000" y="1905000"/>
            <a:ext cx="5638800" cy="4876800"/>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800" b="1" i="1" dirty="0"/>
              <a:t>Grantee</a:t>
            </a:r>
            <a:r>
              <a:rPr lang="en-US" dirty="0"/>
              <a:t> designated content specialist will do Desk Auditing.</a:t>
            </a:r>
          </a:p>
          <a:p>
            <a:pPr marL="342900" indent="-342900">
              <a:buFont typeface="Arial" panose="020B0604020202020204" pitchFamily="34" charset="0"/>
              <a:buChar char="•"/>
            </a:pPr>
            <a:r>
              <a:rPr lang="en-US" dirty="0"/>
              <a:t>Grantee Team members will monitor utilizing Child Plus.</a:t>
            </a:r>
          </a:p>
          <a:p>
            <a:pPr marL="342900" indent="-342900">
              <a:buFont typeface="Arial" panose="020B0604020202020204" pitchFamily="34" charset="0"/>
              <a:buChar char="•"/>
            </a:pPr>
            <a:r>
              <a:rPr lang="en-US" dirty="0"/>
              <a:t>Grantee will create monitoring results and Delegates will develop a CAP based on non-compliances if needed.</a:t>
            </a:r>
          </a:p>
          <a:p>
            <a:pPr marL="342900" indent="-342900">
              <a:buFont typeface="Arial" panose="020B0604020202020204" pitchFamily="34" charset="0"/>
              <a:buChar char="•"/>
            </a:pPr>
            <a:r>
              <a:rPr lang="en-US" dirty="0"/>
              <a:t>Monitoring Manager will follow-up with Delegate in agreed time frame.</a:t>
            </a:r>
          </a:p>
          <a:p>
            <a:endParaRPr lang="en-US" dirty="0"/>
          </a:p>
          <a:p>
            <a:endParaRPr lang="en-US" dirty="0"/>
          </a:p>
          <a:p>
            <a:endParaRPr lang="en-US" dirty="0"/>
          </a:p>
        </p:txBody>
      </p:sp>
    </p:spTree>
    <p:extLst>
      <p:ext uri="{BB962C8B-B14F-4D97-AF65-F5344CB8AC3E}">
        <p14:creationId xmlns:p14="http://schemas.microsoft.com/office/powerpoint/2010/main" val="1411282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6400" y="4437"/>
            <a:ext cx="7443063" cy="2875690"/>
          </a:xfrm>
          <a:prstGeom prst="rect">
            <a:avLst/>
          </a:prstGeom>
          <a:ln>
            <a:noFill/>
          </a:ln>
          <a:effectLst>
            <a:softEdge rad="112500"/>
          </a:effectLst>
        </p:spPr>
      </p:pic>
      <p:sp>
        <p:nvSpPr>
          <p:cNvPr id="5" name="Isosceles Triangle 4"/>
          <p:cNvSpPr/>
          <p:nvPr/>
        </p:nvSpPr>
        <p:spPr>
          <a:xfrm>
            <a:off x="-19166" y="181234"/>
            <a:ext cx="3440171" cy="6384658"/>
          </a:xfrm>
          <a:custGeom>
            <a:avLst/>
            <a:gdLst>
              <a:gd name="connsiteX0" fmla="*/ 0 w 4201298"/>
              <a:gd name="connsiteY0" fmla="*/ 4423719 h 4423719"/>
              <a:gd name="connsiteX1" fmla="*/ 2100649 w 4201298"/>
              <a:gd name="connsiteY1" fmla="*/ 0 h 4423719"/>
              <a:gd name="connsiteX2" fmla="*/ 4201298 w 4201298"/>
              <a:gd name="connsiteY2" fmla="*/ 4423719 h 4423719"/>
              <a:gd name="connsiteX3" fmla="*/ 0 w 4201298"/>
              <a:gd name="connsiteY3" fmla="*/ 4423719 h 4423719"/>
              <a:gd name="connsiteX0" fmla="*/ 0 w 5436974"/>
              <a:gd name="connsiteY0" fmla="*/ 4423719 h 4423719"/>
              <a:gd name="connsiteX1" fmla="*/ 2100649 w 5436974"/>
              <a:gd name="connsiteY1" fmla="*/ 0 h 4423719"/>
              <a:gd name="connsiteX2" fmla="*/ 5436974 w 5436974"/>
              <a:gd name="connsiteY2" fmla="*/ 3253946 h 4423719"/>
              <a:gd name="connsiteX3" fmla="*/ 0 w 5436974"/>
              <a:gd name="connsiteY3" fmla="*/ 4423719 h 4423719"/>
              <a:gd name="connsiteX0" fmla="*/ 0 w 5436974"/>
              <a:gd name="connsiteY0" fmla="*/ 4464908 h 4464908"/>
              <a:gd name="connsiteX1" fmla="*/ 1993557 w 5436974"/>
              <a:gd name="connsiteY1" fmla="*/ 0 h 4464908"/>
              <a:gd name="connsiteX2" fmla="*/ 5436974 w 5436974"/>
              <a:gd name="connsiteY2" fmla="*/ 3295135 h 4464908"/>
              <a:gd name="connsiteX3" fmla="*/ 0 w 5436974"/>
              <a:gd name="connsiteY3" fmla="*/ 4464908 h 4464908"/>
              <a:gd name="connsiteX0" fmla="*/ 57665 w 3443417"/>
              <a:gd name="connsiteY0" fmla="*/ 6540843 h 6540843"/>
              <a:gd name="connsiteX1" fmla="*/ 0 w 3443417"/>
              <a:gd name="connsiteY1" fmla="*/ 0 h 6540843"/>
              <a:gd name="connsiteX2" fmla="*/ 3443417 w 3443417"/>
              <a:gd name="connsiteY2" fmla="*/ 3295135 h 6540843"/>
              <a:gd name="connsiteX3" fmla="*/ 57665 w 3443417"/>
              <a:gd name="connsiteY3" fmla="*/ 6540843 h 6540843"/>
              <a:gd name="connsiteX0" fmla="*/ 8238 w 3393990"/>
              <a:gd name="connsiteY0" fmla="*/ 6483178 h 6483178"/>
              <a:gd name="connsiteX1" fmla="*/ 0 w 3393990"/>
              <a:gd name="connsiteY1" fmla="*/ 0 h 6483178"/>
              <a:gd name="connsiteX2" fmla="*/ 3393990 w 3393990"/>
              <a:gd name="connsiteY2" fmla="*/ 3237470 h 6483178"/>
              <a:gd name="connsiteX3" fmla="*/ 8238 w 3393990"/>
              <a:gd name="connsiteY3" fmla="*/ 6483178 h 6483178"/>
              <a:gd name="connsiteX0" fmla="*/ 8238 w 3440171"/>
              <a:gd name="connsiteY0" fmla="*/ 6483178 h 6483178"/>
              <a:gd name="connsiteX1" fmla="*/ 0 w 3440171"/>
              <a:gd name="connsiteY1" fmla="*/ 0 h 6483178"/>
              <a:gd name="connsiteX2" fmla="*/ 3440171 w 3440171"/>
              <a:gd name="connsiteY2" fmla="*/ 3237470 h 6483178"/>
              <a:gd name="connsiteX3" fmla="*/ 8238 w 3440171"/>
              <a:gd name="connsiteY3" fmla="*/ 6483178 h 6483178"/>
              <a:gd name="connsiteX0" fmla="*/ 14396 w 3440171"/>
              <a:gd name="connsiteY0" fmla="*/ 6436996 h 6436996"/>
              <a:gd name="connsiteX1" fmla="*/ 0 w 3440171"/>
              <a:gd name="connsiteY1" fmla="*/ 0 h 6436996"/>
              <a:gd name="connsiteX2" fmla="*/ 3440171 w 3440171"/>
              <a:gd name="connsiteY2" fmla="*/ 3237470 h 6436996"/>
              <a:gd name="connsiteX3" fmla="*/ 14396 w 3440171"/>
              <a:gd name="connsiteY3" fmla="*/ 6436996 h 6436996"/>
              <a:gd name="connsiteX0" fmla="*/ 14396 w 3440171"/>
              <a:gd name="connsiteY0" fmla="*/ 6436996 h 6436996"/>
              <a:gd name="connsiteX1" fmla="*/ 0 w 3440171"/>
              <a:gd name="connsiteY1" fmla="*/ 0 h 6436996"/>
              <a:gd name="connsiteX2" fmla="*/ 3440171 w 3440171"/>
              <a:gd name="connsiteY2" fmla="*/ 3237470 h 6436996"/>
              <a:gd name="connsiteX3" fmla="*/ 14396 w 3440171"/>
              <a:gd name="connsiteY3" fmla="*/ 6436996 h 6436996"/>
              <a:gd name="connsiteX0" fmla="*/ 11317 w 3440171"/>
              <a:gd name="connsiteY0" fmla="*/ 6430839 h 6430839"/>
              <a:gd name="connsiteX1" fmla="*/ 0 w 3440171"/>
              <a:gd name="connsiteY1" fmla="*/ 0 h 6430839"/>
              <a:gd name="connsiteX2" fmla="*/ 3440171 w 3440171"/>
              <a:gd name="connsiteY2" fmla="*/ 3237470 h 6430839"/>
              <a:gd name="connsiteX3" fmla="*/ 11317 w 3440171"/>
              <a:gd name="connsiteY3" fmla="*/ 6430839 h 6430839"/>
              <a:gd name="connsiteX0" fmla="*/ 11317 w 3440171"/>
              <a:gd name="connsiteY0" fmla="*/ 6384658 h 6384658"/>
              <a:gd name="connsiteX1" fmla="*/ 0 w 3440171"/>
              <a:gd name="connsiteY1" fmla="*/ 0 h 6384658"/>
              <a:gd name="connsiteX2" fmla="*/ 3440171 w 3440171"/>
              <a:gd name="connsiteY2" fmla="*/ 3237470 h 6384658"/>
              <a:gd name="connsiteX3" fmla="*/ 11317 w 3440171"/>
              <a:gd name="connsiteY3" fmla="*/ 6384658 h 6384658"/>
            </a:gdLst>
            <a:ahLst/>
            <a:cxnLst>
              <a:cxn ang="0">
                <a:pos x="connsiteX0" y="connsiteY0"/>
              </a:cxn>
              <a:cxn ang="0">
                <a:pos x="connsiteX1" y="connsiteY1"/>
              </a:cxn>
              <a:cxn ang="0">
                <a:pos x="connsiteX2" y="connsiteY2"/>
              </a:cxn>
              <a:cxn ang="0">
                <a:pos x="connsiteX3" y="connsiteY3"/>
              </a:cxn>
            </a:cxnLst>
            <a:rect l="l" t="t" r="r" b="b"/>
            <a:pathLst>
              <a:path w="3440171" h="6384658">
                <a:moveTo>
                  <a:pt x="11317" y="6384658"/>
                </a:moveTo>
                <a:cubicBezTo>
                  <a:pt x="6518" y="4238993"/>
                  <a:pt x="4799" y="2145665"/>
                  <a:pt x="0" y="0"/>
                </a:cubicBezTo>
                <a:lnTo>
                  <a:pt x="3440171" y="3237470"/>
                </a:lnTo>
                <a:lnTo>
                  <a:pt x="11317" y="6384658"/>
                </a:lnTo>
                <a:close/>
              </a:path>
            </a:pathLst>
          </a:custGeom>
          <a:gradFill>
            <a:gsLst>
              <a:gs pos="0">
                <a:schemeClr val="bg1"/>
              </a:gs>
              <a:gs pos="72000">
                <a:schemeClr val="accent4">
                  <a:lumMod val="20000"/>
                  <a:lumOff val="8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3"/>
          <p:cNvSpPr>
            <a:spLocks noChangeAspect="1" noChangeArrowheads="1" noTextEdit="1"/>
          </p:cNvSpPr>
          <p:nvPr/>
        </p:nvSpPr>
        <p:spPr bwMode="auto">
          <a:xfrm>
            <a:off x="0" y="0"/>
            <a:ext cx="520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a:off x="-10392" y="2576513"/>
            <a:ext cx="4759325" cy="4281488"/>
          </a:xfrm>
          <a:custGeom>
            <a:avLst/>
            <a:gdLst>
              <a:gd name="T0" fmla="*/ 378 w 2998"/>
              <a:gd name="T1" fmla="*/ 2697 h 2697"/>
              <a:gd name="T2" fmla="*/ 2998 w 2998"/>
              <a:gd name="T3" fmla="*/ 265 h 2697"/>
              <a:gd name="T4" fmla="*/ 2715 w 2998"/>
              <a:gd name="T5" fmla="*/ 0 h 2697"/>
              <a:gd name="T6" fmla="*/ 0 w 2998"/>
              <a:gd name="T7" fmla="*/ 2515 h 2697"/>
              <a:gd name="T8" fmla="*/ 0 w 2998"/>
              <a:gd name="T9" fmla="*/ 2697 h 2697"/>
              <a:gd name="T10" fmla="*/ 378 w 2998"/>
              <a:gd name="T11" fmla="*/ 2697 h 2697"/>
            </a:gdLst>
            <a:ahLst/>
            <a:cxnLst>
              <a:cxn ang="0">
                <a:pos x="T0" y="T1"/>
              </a:cxn>
              <a:cxn ang="0">
                <a:pos x="T2" y="T3"/>
              </a:cxn>
              <a:cxn ang="0">
                <a:pos x="T4" y="T5"/>
              </a:cxn>
              <a:cxn ang="0">
                <a:pos x="T6" y="T7"/>
              </a:cxn>
              <a:cxn ang="0">
                <a:pos x="T8" y="T9"/>
              </a:cxn>
              <a:cxn ang="0">
                <a:pos x="T10" y="T11"/>
              </a:cxn>
            </a:cxnLst>
            <a:rect l="0" t="0" r="r" b="b"/>
            <a:pathLst>
              <a:path w="2998" h="2697">
                <a:moveTo>
                  <a:pt x="378" y="2697"/>
                </a:moveTo>
                <a:lnTo>
                  <a:pt x="2998" y="265"/>
                </a:lnTo>
                <a:lnTo>
                  <a:pt x="2715" y="0"/>
                </a:lnTo>
                <a:lnTo>
                  <a:pt x="0" y="2515"/>
                </a:lnTo>
                <a:lnTo>
                  <a:pt x="0" y="2697"/>
                </a:lnTo>
                <a:lnTo>
                  <a:pt x="378" y="2697"/>
                </a:lnTo>
                <a:close/>
              </a:path>
            </a:pathLst>
          </a:custGeom>
          <a:gradFill>
            <a:gsLst>
              <a:gs pos="53000">
                <a:schemeClr val="tx1">
                  <a:lumMod val="95000"/>
                  <a:lumOff val="5000"/>
                </a:schemeClr>
              </a:gs>
              <a:gs pos="38000">
                <a:schemeClr val="tx1">
                  <a:lumMod val="65000"/>
                  <a:lumOff val="35000"/>
                </a:schemeClr>
              </a:gs>
            </a:gsLst>
            <a:lin ang="2820000" scaled="0"/>
          </a:gradFill>
          <a:ln w="9525">
            <a:solidFill>
              <a:schemeClr val="bg1"/>
            </a:solidFill>
            <a:round/>
            <a:headEnd/>
            <a:tailEnd/>
          </a:ln>
          <a:effectLst>
            <a:outerShdw blurRad="279400" dist="101600" dir="10800000" algn="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581746" y="2992438"/>
            <a:ext cx="4611688" cy="3865563"/>
          </a:xfrm>
          <a:custGeom>
            <a:avLst/>
            <a:gdLst>
              <a:gd name="T0" fmla="*/ 577 w 2905"/>
              <a:gd name="T1" fmla="*/ 2435 h 2435"/>
              <a:gd name="T2" fmla="*/ 2905 w 2905"/>
              <a:gd name="T3" fmla="*/ 265 h 2435"/>
              <a:gd name="T4" fmla="*/ 2623 w 2905"/>
              <a:gd name="T5" fmla="*/ 0 h 2435"/>
              <a:gd name="T6" fmla="*/ 0 w 2905"/>
              <a:gd name="T7" fmla="*/ 2435 h 2435"/>
              <a:gd name="T8" fmla="*/ 577 w 2905"/>
              <a:gd name="T9" fmla="*/ 2435 h 2435"/>
            </a:gdLst>
            <a:ahLst/>
            <a:cxnLst>
              <a:cxn ang="0">
                <a:pos x="T0" y="T1"/>
              </a:cxn>
              <a:cxn ang="0">
                <a:pos x="T2" y="T3"/>
              </a:cxn>
              <a:cxn ang="0">
                <a:pos x="T4" y="T5"/>
              </a:cxn>
              <a:cxn ang="0">
                <a:pos x="T6" y="T7"/>
              </a:cxn>
              <a:cxn ang="0">
                <a:pos x="T8" y="T9"/>
              </a:cxn>
            </a:cxnLst>
            <a:rect l="0" t="0" r="r" b="b"/>
            <a:pathLst>
              <a:path w="2905" h="2435">
                <a:moveTo>
                  <a:pt x="577" y="2435"/>
                </a:moveTo>
                <a:lnTo>
                  <a:pt x="2905" y="265"/>
                </a:lnTo>
                <a:lnTo>
                  <a:pt x="2623" y="0"/>
                </a:lnTo>
                <a:lnTo>
                  <a:pt x="0" y="2435"/>
                </a:lnTo>
                <a:lnTo>
                  <a:pt x="577" y="2435"/>
                </a:lnTo>
                <a:close/>
              </a:path>
            </a:pathLst>
          </a:custGeom>
          <a:gradFill>
            <a:gsLst>
              <a:gs pos="63000">
                <a:schemeClr val="accent4">
                  <a:lumMod val="75000"/>
                </a:schemeClr>
              </a:gs>
              <a:gs pos="50000">
                <a:schemeClr val="accent4"/>
              </a:gs>
            </a:gsLst>
            <a:lin ang="2820000" scaled="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10392" y="0"/>
            <a:ext cx="4310063" cy="3830638"/>
          </a:xfrm>
          <a:custGeom>
            <a:avLst/>
            <a:gdLst>
              <a:gd name="T0" fmla="*/ 430 w 2715"/>
              <a:gd name="T1" fmla="*/ 0 h 2413"/>
              <a:gd name="T2" fmla="*/ 2715 w 2715"/>
              <a:gd name="T3" fmla="*/ 2150 h 2413"/>
              <a:gd name="T4" fmla="*/ 2433 w 2715"/>
              <a:gd name="T5" fmla="*/ 2413 h 2413"/>
              <a:gd name="T6" fmla="*/ 0 w 2715"/>
              <a:gd name="T7" fmla="*/ 138 h 2413"/>
              <a:gd name="T8" fmla="*/ 0 w 2715"/>
              <a:gd name="T9" fmla="*/ 0 h 2413"/>
              <a:gd name="T10" fmla="*/ 430 w 2715"/>
              <a:gd name="T11" fmla="*/ 0 h 2413"/>
            </a:gdLst>
            <a:ahLst/>
            <a:cxnLst>
              <a:cxn ang="0">
                <a:pos x="T0" y="T1"/>
              </a:cxn>
              <a:cxn ang="0">
                <a:pos x="T2" y="T3"/>
              </a:cxn>
              <a:cxn ang="0">
                <a:pos x="T4" y="T5"/>
              </a:cxn>
              <a:cxn ang="0">
                <a:pos x="T6" y="T7"/>
              </a:cxn>
              <a:cxn ang="0">
                <a:pos x="T8" y="T9"/>
              </a:cxn>
              <a:cxn ang="0">
                <a:pos x="T10" y="T11"/>
              </a:cxn>
            </a:cxnLst>
            <a:rect l="0" t="0" r="r" b="b"/>
            <a:pathLst>
              <a:path w="2715" h="2413">
                <a:moveTo>
                  <a:pt x="430" y="0"/>
                </a:moveTo>
                <a:lnTo>
                  <a:pt x="2715" y="2150"/>
                </a:lnTo>
                <a:lnTo>
                  <a:pt x="2433" y="2413"/>
                </a:lnTo>
                <a:lnTo>
                  <a:pt x="0" y="138"/>
                </a:lnTo>
                <a:lnTo>
                  <a:pt x="0" y="0"/>
                </a:lnTo>
                <a:lnTo>
                  <a:pt x="430" y="0"/>
                </a:lnTo>
                <a:close/>
              </a:path>
            </a:pathLst>
          </a:custGeom>
          <a:gradFill>
            <a:gsLst>
              <a:gs pos="55000">
                <a:schemeClr val="tx1">
                  <a:lumMod val="75000"/>
                  <a:lumOff val="25000"/>
                </a:schemeClr>
              </a:gs>
              <a:gs pos="28000">
                <a:schemeClr val="tx1">
                  <a:lumMod val="50000"/>
                  <a:lumOff val="50000"/>
                </a:schemeClr>
              </a:gs>
            </a:gsLst>
            <a:lin ang="18720000" scaled="0"/>
          </a:gradFill>
          <a:ln w="9525">
            <a:solidFill>
              <a:schemeClr val="bg1"/>
            </a:solidFill>
            <a:round/>
            <a:headEnd/>
            <a:tailEnd/>
          </a:ln>
          <a:effectLst>
            <a:outerShdw blurRad="279400" dist="1016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664296" y="0"/>
            <a:ext cx="4525963" cy="3830638"/>
          </a:xfrm>
          <a:custGeom>
            <a:avLst/>
            <a:gdLst>
              <a:gd name="T0" fmla="*/ 578 w 2851"/>
              <a:gd name="T1" fmla="*/ 0 h 2413"/>
              <a:gd name="T2" fmla="*/ 2851 w 2851"/>
              <a:gd name="T3" fmla="*/ 2150 h 2413"/>
              <a:gd name="T4" fmla="*/ 2571 w 2851"/>
              <a:gd name="T5" fmla="*/ 2413 h 2413"/>
              <a:gd name="T6" fmla="*/ 0 w 2851"/>
              <a:gd name="T7" fmla="*/ 0 h 2413"/>
              <a:gd name="T8" fmla="*/ 578 w 2851"/>
              <a:gd name="T9" fmla="*/ 0 h 2413"/>
            </a:gdLst>
            <a:ahLst/>
            <a:cxnLst>
              <a:cxn ang="0">
                <a:pos x="T0" y="T1"/>
              </a:cxn>
              <a:cxn ang="0">
                <a:pos x="T2" y="T3"/>
              </a:cxn>
              <a:cxn ang="0">
                <a:pos x="T4" y="T5"/>
              </a:cxn>
              <a:cxn ang="0">
                <a:pos x="T6" y="T7"/>
              </a:cxn>
              <a:cxn ang="0">
                <a:pos x="T8" y="T9"/>
              </a:cxn>
            </a:cxnLst>
            <a:rect l="0" t="0" r="r" b="b"/>
            <a:pathLst>
              <a:path w="2851" h="2413">
                <a:moveTo>
                  <a:pt x="578" y="0"/>
                </a:moveTo>
                <a:lnTo>
                  <a:pt x="2851" y="2150"/>
                </a:lnTo>
                <a:lnTo>
                  <a:pt x="2571" y="2413"/>
                </a:lnTo>
                <a:lnTo>
                  <a:pt x="0" y="0"/>
                </a:lnTo>
                <a:lnTo>
                  <a:pt x="578" y="0"/>
                </a:lnTo>
                <a:close/>
              </a:path>
            </a:pathLst>
          </a:custGeom>
          <a:gradFill>
            <a:gsLst>
              <a:gs pos="55000">
                <a:schemeClr val="accent2">
                  <a:lumMod val="75000"/>
                </a:schemeClr>
              </a:gs>
              <a:gs pos="28000">
                <a:schemeClr val="accent2">
                  <a:lumMod val="40000"/>
                  <a:lumOff val="60000"/>
                </a:schemeClr>
              </a:gs>
            </a:gsLst>
            <a:lin ang="18720000" scaled="0"/>
          </a:gra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TextBox 46"/>
          <p:cNvSpPr txBox="1"/>
          <p:nvPr/>
        </p:nvSpPr>
        <p:spPr>
          <a:xfrm>
            <a:off x="-2438400" y="2804176"/>
            <a:ext cx="8179865" cy="1138773"/>
          </a:xfrm>
          <a:prstGeom prst="rect">
            <a:avLst/>
          </a:prstGeom>
          <a:noFill/>
          <a:ln>
            <a:noFill/>
          </a:ln>
        </p:spPr>
        <p:txBody>
          <a:bodyPr wrap="square" rtlCol="0">
            <a:spAutoFit/>
          </a:bodyPr>
          <a:lstStyle/>
          <a:p>
            <a:pPr algn="ctr"/>
            <a:r>
              <a:rPr lang="en-US" sz="6800" b="1" dirty="0">
                <a:ln w="15875">
                  <a:noFill/>
                  <a:round/>
                </a:ln>
                <a:solidFill>
                  <a:srgbClr val="8B9F5A"/>
                </a:solidFill>
                <a:effectLst>
                  <a:innerShdw blurRad="63500" dist="50800" dir="13500000">
                    <a:prstClr val="black">
                      <a:alpha val="50000"/>
                    </a:prstClr>
                  </a:innerShdw>
                  <a:reflection blurRad="76200" stA="15000" endPos="53000" dir="5400000" sy="-100000" algn="bl" rotWithShape="0"/>
                </a:effectLst>
                <a:latin typeface="Eurostile" panose="020B0504020202050204" pitchFamily="34" charset="0"/>
              </a:rPr>
              <a:t>P.I.R.</a:t>
            </a:r>
            <a:endParaRPr lang="en-US" sz="6800" dirty="0">
              <a:ln w="15875">
                <a:noFill/>
                <a:round/>
              </a:ln>
              <a:solidFill>
                <a:srgbClr val="8B9F5A"/>
              </a:solidFill>
              <a:effectLst>
                <a:innerShdw blurRad="63500" dist="50800" dir="13500000">
                  <a:prstClr val="black">
                    <a:alpha val="50000"/>
                  </a:prstClr>
                </a:innerShdw>
                <a:reflection blurRad="76200" stA="15000" endPos="53000" dir="5400000" sy="-100000" algn="bl" rotWithShape="0"/>
              </a:effectLst>
              <a:latin typeface="Franklin Gothic Heavy" panose="020B0903020102020204" pitchFamily="34" charset="0"/>
            </a:endParaRPr>
          </a:p>
        </p:txBody>
      </p:sp>
      <p:sp>
        <p:nvSpPr>
          <p:cNvPr id="9" name="TextBox 8"/>
          <p:cNvSpPr txBox="1"/>
          <p:nvPr/>
        </p:nvSpPr>
        <p:spPr>
          <a:xfrm rot="2544743">
            <a:off x="-1503937" y="1089270"/>
            <a:ext cx="6671284" cy="892552"/>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sz="5200" dirty="0">
                <a:ln w="15875">
                  <a:noFill/>
                  <a:round/>
                </a:ln>
                <a:solidFill>
                  <a:schemeClr val="accent2">
                    <a:lumMod val="50000"/>
                  </a:schemeClr>
                </a:solidFill>
                <a:effectLst>
                  <a:innerShdw blurRad="63500" dist="50800" dir="13500000">
                    <a:prstClr val="black">
                      <a:alpha val="50000"/>
                    </a:prstClr>
                  </a:innerShdw>
                  <a:reflection blurRad="76200" stA="15000" endPos="53000" dir="5400000" sy="-100000" algn="bl" rotWithShape="0"/>
                </a:effectLst>
                <a:latin typeface="Eurostile" panose="020B0504020202050204" pitchFamily="34" charset="0"/>
              </a:rPr>
              <a:t>Monthly</a:t>
            </a:r>
            <a:endParaRPr lang="en-US" sz="5200" dirty="0">
              <a:ln w="15875">
                <a:noFill/>
                <a:round/>
              </a:ln>
              <a:solidFill>
                <a:schemeClr val="accent2">
                  <a:lumMod val="50000"/>
                </a:schemeClr>
              </a:solidFill>
              <a:effectLst>
                <a:innerShdw blurRad="63500" dist="50800" dir="13500000">
                  <a:prstClr val="black">
                    <a:alpha val="50000"/>
                  </a:prstClr>
                </a:innerShdw>
                <a:reflection blurRad="76200" stA="15000" endPos="53000" dir="5400000" sy="-100000" algn="bl" rotWithShape="0"/>
              </a:effectLst>
              <a:latin typeface="Franklin Gothic Heavy" panose="020B0903020102020204" pitchFamily="34" charset="0"/>
            </a:endParaRPr>
          </a:p>
        </p:txBody>
      </p:sp>
      <p:sp>
        <p:nvSpPr>
          <p:cNvPr id="71" name="TextBox 70"/>
          <p:cNvSpPr txBox="1"/>
          <p:nvPr/>
        </p:nvSpPr>
        <p:spPr>
          <a:xfrm rot="18988304">
            <a:off x="665952" y="4892175"/>
            <a:ext cx="4297788" cy="646331"/>
          </a:xfrm>
          <a:prstGeom prst="rect">
            <a:avLst/>
          </a:prstGeom>
          <a:noFill/>
          <a:ln>
            <a:noFill/>
          </a:ln>
        </p:spPr>
        <p:txBody>
          <a:bodyPr wrap="square" rtlCol="0">
            <a:spAutoFit/>
          </a:bodyPr>
          <a:lstStyle/>
          <a:p>
            <a:pPr algn="ctr"/>
            <a:r>
              <a:rPr lang="en-US" sz="3600" dirty="0">
                <a:ln w="15875">
                  <a:noFill/>
                  <a:round/>
                </a:ln>
                <a:solidFill>
                  <a:schemeClr val="accent5">
                    <a:lumMod val="50000"/>
                  </a:schemeClr>
                </a:solidFill>
                <a:effectLst>
                  <a:innerShdw blurRad="63500" dist="50800" dir="13500000">
                    <a:prstClr val="black">
                      <a:alpha val="50000"/>
                    </a:prstClr>
                  </a:innerShdw>
                  <a:reflection blurRad="76200" stA="15000" endPos="53000" dir="5400000" sy="-100000" algn="bl" rotWithShape="0"/>
                </a:effectLst>
                <a:latin typeface="Eurostile" panose="020B0504020202050204" pitchFamily="34" charset="0"/>
              </a:rPr>
              <a:t>Dashboard</a:t>
            </a:r>
            <a:endParaRPr lang="en-US" sz="3600" dirty="0">
              <a:ln w="15875">
                <a:noFill/>
                <a:round/>
              </a:ln>
              <a:solidFill>
                <a:schemeClr val="accent5">
                  <a:lumMod val="50000"/>
                </a:schemeClr>
              </a:solidFill>
              <a:effectLst>
                <a:innerShdw blurRad="63500" dist="50800" dir="13500000">
                  <a:prstClr val="black">
                    <a:alpha val="50000"/>
                  </a:prstClr>
                </a:innerShdw>
                <a:reflection blurRad="76200" stA="15000" endPos="53000" dir="5400000" sy="-100000" algn="bl" rotWithShape="0"/>
              </a:effectLst>
              <a:latin typeface="Franklin Gothic Heavy" panose="020B0903020102020204" pitchFamily="34" charset="0"/>
            </a:endParaRPr>
          </a:p>
        </p:txBody>
      </p:sp>
    </p:spTree>
    <p:extLst>
      <p:ext uri="{BB962C8B-B14F-4D97-AF65-F5344CB8AC3E}">
        <p14:creationId xmlns:p14="http://schemas.microsoft.com/office/powerpoint/2010/main" val="11789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200"/>
                                  </p:stCondLst>
                                  <p:childTnLst>
                                    <p:set>
                                      <p:cBhvr>
                                        <p:cTn id="6" dur="1" fill="hold">
                                          <p:stCondLst>
                                            <p:cond delay="0"/>
                                          </p:stCondLst>
                                        </p:cTn>
                                        <p:tgtEl>
                                          <p:spTgt spid="10"/>
                                        </p:tgtEl>
                                        <p:attrNameLst>
                                          <p:attrName>style.visibility</p:attrName>
                                        </p:attrNameLst>
                                      </p:cBhvr>
                                      <p:to>
                                        <p:strVal val="visible"/>
                                      </p:to>
                                    </p:set>
                                    <p:anim calcmode="lin" valueType="num">
                                      <p:cBhvr>
                                        <p:cTn id="7" dur="800" fill="hold"/>
                                        <p:tgtEl>
                                          <p:spTgt spid="10"/>
                                        </p:tgtEl>
                                        <p:attrNameLst>
                                          <p:attrName>ppt_w</p:attrName>
                                        </p:attrNameLst>
                                      </p:cBhvr>
                                      <p:tavLst>
                                        <p:tav tm="0">
                                          <p:val>
                                            <p:strVal val="#ppt_w+.3"/>
                                          </p:val>
                                        </p:tav>
                                        <p:tav tm="100000">
                                          <p:val>
                                            <p:strVal val="#ppt_w"/>
                                          </p:val>
                                        </p:tav>
                                      </p:tavLst>
                                    </p:anim>
                                    <p:anim calcmode="lin" valueType="num">
                                      <p:cBhvr>
                                        <p:cTn id="8" dur="800" fill="hold"/>
                                        <p:tgtEl>
                                          <p:spTgt spid="10"/>
                                        </p:tgtEl>
                                        <p:attrNameLst>
                                          <p:attrName>ppt_h</p:attrName>
                                        </p:attrNameLst>
                                      </p:cBhvr>
                                      <p:tavLst>
                                        <p:tav tm="0">
                                          <p:val>
                                            <p:strVal val="#ppt_h"/>
                                          </p:val>
                                        </p:tav>
                                        <p:tav tm="100000">
                                          <p:val>
                                            <p:strVal val="#ppt_h"/>
                                          </p:val>
                                        </p:tav>
                                      </p:tavLst>
                                    </p:anim>
                                    <p:animEffect transition="in" filter="fade">
                                      <p:cBhvr>
                                        <p:cTn id="9" dur="800"/>
                                        <p:tgtEl>
                                          <p:spTgt spid="10"/>
                                        </p:tgtEl>
                                      </p:cBhvr>
                                    </p:animEffect>
                                  </p:childTnLst>
                                </p:cTn>
                              </p:par>
                              <p:par>
                                <p:cTn id="10" presetID="50" presetClass="entr" presetSubtype="0" decel="10000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800" fill="hold"/>
                                        <p:tgtEl>
                                          <p:spTgt spid="8"/>
                                        </p:tgtEl>
                                        <p:attrNameLst>
                                          <p:attrName>ppt_w</p:attrName>
                                        </p:attrNameLst>
                                      </p:cBhvr>
                                      <p:tavLst>
                                        <p:tav tm="0">
                                          <p:val>
                                            <p:strVal val="#ppt_w+.3"/>
                                          </p:val>
                                        </p:tav>
                                        <p:tav tm="100000">
                                          <p:val>
                                            <p:strVal val="#ppt_w"/>
                                          </p:val>
                                        </p:tav>
                                      </p:tavLst>
                                    </p:anim>
                                    <p:anim calcmode="lin" valueType="num">
                                      <p:cBhvr>
                                        <p:cTn id="13" dur="800" fill="hold"/>
                                        <p:tgtEl>
                                          <p:spTgt spid="8"/>
                                        </p:tgtEl>
                                        <p:attrNameLst>
                                          <p:attrName>ppt_h</p:attrName>
                                        </p:attrNameLst>
                                      </p:cBhvr>
                                      <p:tavLst>
                                        <p:tav tm="0">
                                          <p:val>
                                            <p:strVal val="#ppt_h"/>
                                          </p:val>
                                        </p:tav>
                                        <p:tav tm="100000">
                                          <p:val>
                                            <p:strVal val="#ppt_h"/>
                                          </p:val>
                                        </p:tav>
                                      </p:tavLst>
                                    </p:anim>
                                    <p:animEffect transition="in" filter="fade">
                                      <p:cBhvr>
                                        <p:cTn id="14" dur="800"/>
                                        <p:tgtEl>
                                          <p:spTgt spid="8"/>
                                        </p:tgtEl>
                                      </p:cBhvr>
                                    </p:animEffect>
                                  </p:childTnLst>
                                </p:cTn>
                              </p:par>
                              <p:par>
                                <p:cTn id="15" presetID="50" presetClass="entr" presetSubtype="0" decel="100000" fill="hold" grpId="0" nodeType="withEffect">
                                  <p:stCondLst>
                                    <p:cond delay="9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800" fill="hold"/>
                                        <p:tgtEl>
                                          <p:spTgt spid="12"/>
                                        </p:tgtEl>
                                        <p:attrNameLst>
                                          <p:attrName>ppt_w</p:attrName>
                                        </p:attrNameLst>
                                      </p:cBhvr>
                                      <p:tavLst>
                                        <p:tav tm="0">
                                          <p:val>
                                            <p:strVal val="#ppt_w+.3"/>
                                          </p:val>
                                        </p:tav>
                                        <p:tav tm="100000">
                                          <p:val>
                                            <p:strVal val="#ppt_w"/>
                                          </p:val>
                                        </p:tav>
                                      </p:tavLst>
                                    </p:anim>
                                    <p:anim calcmode="lin" valueType="num">
                                      <p:cBhvr>
                                        <p:cTn id="18" dur="800" fill="hold"/>
                                        <p:tgtEl>
                                          <p:spTgt spid="12"/>
                                        </p:tgtEl>
                                        <p:attrNameLst>
                                          <p:attrName>ppt_h</p:attrName>
                                        </p:attrNameLst>
                                      </p:cBhvr>
                                      <p:tavLst>
                                        <p:tav tm="0">
                                          <p:val>
                                            <p:strVal val="#ppt_h"/>
                                          </p:val>
                                        </p:tav>
                                        <p:tav tm="100000">
                                          <p:val>
                                            <p:strVal val="#ppt_h"/>
                                          </p:val>
                                        </p:tav>
                                      </p:tavLst>
                                    </p:anim>
                                    <p:animEffect transition="in" filter="fade">
                                      <p:cBhvr>
                                        <p:cTn id="19" dur="800"/>
                                        <p:tgtEl>
                                          <p:spTgt spid="12"/>
                                        </p:tgtEl>
                                      </p:cBhvr>
                                    </p:animEffect>
                                  </p:childTnLst>
                                </p:cTn>
                              </p:par>
                              <p:par>
                                <p:cTn id="20" presetID="50" presetClass="entr" presetSubtype="0" decel="100000" fill="hold" grpId="0" nodeType="withEffect">
                                  <p:stCondLst>
                                    <p:cond delay="12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800" fill="hold"/>
                                        <p:tgtEl>
                                          <p:spTgt spid="11"/>
                                        </p:tgtEl>
                                        <p:attrNameLst>
                                          <p:attrName>ppt_w</p:attrName>
                                        </p:attrNameLst>
                                      </p:cBhvr>
                                      <p:tavLst>
                                        <p:tav tm="0">
                                          <p:val>
                                            <p:strVal val="#ppt_w+.3"/>
                                          </p:val>
                                        </p:tav>
                                        <p:tav tm="100000">
                                          <p:val>
                                            <p:strVal val="#ppt_w"/>
                                          </p:val>
                                        </p:tav>
                                      </p:tavLst>
                                    </p:anim>
                                    <p:anim calcmode="lin" valueType="num">
                                      <p:cBhvr>
                                        <p:cTn id="23" dur="800" fill="hold"/>
                                        <p:tgtEl>
                                          <p:spTgt spid="11"/>
                                        </p:tgtEl>
                                        <p:attrNameLst>
                                          <p:attrName>ppt_h</p:attrName>
                                        </p:attrNameLst>
                                      </p:cBhvr>
                                      <p:tavLst>
                                        <p:tav tm="0">
                                          <p:val>
                                            <p:strVal val="#ppt_h"/>
                                          </p:val>
                                        </p:tav>
                                        <p:tav tm="100000">
                                          <p:val>
                                            <p:strVal val="#ppt_h"/>
                                          </p:val>
                                        </p:tav>
                                      </p:tavLst>
                                    </p:anim>
                                    <p:animEffect transition="in" filter="fade">
                                      <p:cBhvr>
                                        <p:cTn id="24" dur="800"/>
                                        <p:tgtEl>
                                          <p:spTgt spid="11"/>
                                        </p:tgtEl>
                                      </p:cBhvr>
                                    </p:animEffect>
                                  </p:childTnLst>
                                </p:cTn>
                              </p:par>
                              <p:par>
                                <p:cTn id="25" presetID="22" presetClass="entr" presetSubtype="2" fill="hold" grpId="0" nodeType="withEffect">
                                  <p:stCondLst>
                                    <p:cond delay="180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par>
                                <p:cTn id="28" presetID="50" presetClass="entr" presetSubtype="0" decel="100000" fill="hold" grpId="0" nodeType="withEffect">
                                  <p:stCondLst>
                                    <p:cond delay="220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strVal val="#ppt_w+.3"/>
                                          </p:val>
                                        </p:tav>
                                        <p:tav tm="100000">
                                          <p:val>
                                            <p:strVal val="#ppt_w"/>
                                          </p:val>
                                        </p:tav>
                                      </p:tavLst>
                                    </p:anim>
                                    <p:anim calcmode="lin" valueType="num">
                                      <p:cBhvr>
                                        <p:cTn id="31" dur="1000" fill="hold"/>
                                        <p:tgtEl>
                                          <p:spTgt spid="9"/>
                                        </p:tgtEl>
                                        <p:attrNameLst>
                                          <p:attrName>ppt_h</p:attrName>
                                        </p:attrNameLst>
                                      </p:cBhvr>
                                      <p:tavLst>
                                        <p:tav tm="0">
                                          <p:val>
                                            <p:strVal val="#ppt_h"/>
                                          </p:val>
                                        </p:tav>
                                        <p:tav tm="100000">
                                          <p:val>
                                            <p:strVal val="#ppt_h"/>
                                          </p:val>
                                        </p:tav>
                                      </p:tavLst>
                                    </p:anim>
                                    <p:animEffect transition="in" filter="fade">
                                      <p:cBhvr>
                                        <p:cTn id="32" dur="1000"/>
                                        <p:tgtEl>
                                          <p:spTgt spid="9"/>
                                        </p:tgtEl>
                                      </p:cBhvr>
                                    </p:animEffect>
                                  </p:childTnLst>
                                </p:cTn>
                              </p:par>
                              <p:par>
                                <p:cTn id="33" presetID="50" presetClass="entr" presetSubtype="0" decel="100000" fill="hold" grpId="0" nodeType="withEffect">
                                  <p:stCondLst>
                                    <p:cond delay="25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1000" fill="hold"/>
                                        <p:tgtEl>
                                          <p:spTgt spid="47"/>
                                        </p:tgtEl>
                                        <p:attrNameLst>
                                          <p:attrName>ppt_w</p:attrName>
                                        </p:attrNameLst>
                                      </p:cBhvr>
                                      <p:tavLst>
                                        <p:tav tm="0">
                                          <p:val>
                                            <p:strVal val="#ppt_w+.3"/>
                                          </p:val>
                                        </p:tav>
                                        <p:tav tm="100000">
                                          <p:val>
                                            <p:strVal val="#ppt_w"/>
                                          </p:val>
                                        </p:tav>
                                      </p:tavLst>
                                    </p:anim>
                                    <p:anim calcmode="lin" valueType="num">
                                      <p:cBhvr>
                                        <p:cTn id="36" dur="1000" fill="hold"/>
                                        <p:tgtEl>
                                          <p:spTgt spid="47"/>
                                        </p:tgtEl>
                                        <p:attrNameLst>
                                          <p:attrName>ppt_h</p:attrName>
                                        </p:attrNameLst>
                                      </p:cBhvr>
                                      <p:tavLst>
                                        <p:tav tm="0">
                                          <p:val>
                                            <p:strVal val="#ppt_h"/>
                                          </p:val>
                                        </p:tav>
                                        <p:tav tm="100000">
                                          <p:val>
                                            <p:strVal val="#ppt_h"/>
                                          </p:val>
                                        </p:tav>
                                      </p:tavLst>
                                    </p:anim>
                                    <p:animEffect transition="in" filter="fade">
                                      <p:cBhvr>
                                        <p:cTn id="37" dur="1000"/>
                                        <p:tgtEl>
                                          <p:spTgt spid="47"/>
                                        </p:tgtEl>
                                      </p:cBhvr>
                                    </p:animEffect>
                                  </p:childTnLst>
                                </p:cTn>
                              </p:par>
                              <p:par>
                                <p:cTn id="38" presetID="50" presetClass="entr" presetSubtype="0" decel="100000" fill="hold" grpId="0" nodeType="withEffect">
                                  <p:stCondLst>
                                    <p:cond delay="2800"/>
                                  </p:stCondLst>
                                  <p:childTnLst>
                                    <p:set>
                                      <p:cBhvr>
                                        <p:cTn id="39" dur="1" fill="hold">
                                          <p:stCondLst>
                                            <p:cond delay="0"/>
                                          </p:stCondLst>
                                        </p:cTn>
                                        <p:tgtEl>
                                          <p:spTgt spid="71"/>
                                        </p:tgtEl>
                                        <p:attrNameLst>
                                          <p:attrName>style.visibility</p:attrName>
                                        </p:attrNameLst>
                                      </p:cBhvr>
                                      <p:to>
                                        <p:strVal val="visible"/>
                                      </p:to>
                                    </p:set>
                                    <p:anim calcmode="lin" valueType="num">
                                      <p:cBhvr>
                                        <p:cTn id="40" dur="1000" fill="hold"/>
                                        <p:tgtEl>
                                          <p:spTgt spid="71"/>
                                        </p:tgtEl>
                                        <p:attrNameLst>
                                          <p:attrName>ppt_w</p:attrName>
                                        </p:attrNameLst>
                                      </p:cBhvr>
                                      <p:tavLst>
                                        <p:tav tm="0">
                                          <p:val>
                                            <p:strVal val="#ppt_w+.3"/>
                                          </p:val>
                                        </p:tav>
                                        <p:tav tm="100000">
                                          <p:val>
                                            <p:strVal val="#ppt_w"/>
                                          </p:val>
                                        </p:tav>
                                      </p:tavLst>
                                    </p:anim>
                                    <p:anim calcmode="lin" valueType="num">
                                      <p:cBhvr>
                                        <p:cTn id="41" dur="1000" fill="hold"/>
                                        <p:tgtEl>
                                          <p:spTgt spid="71"/>
                                        </p:tgtEl>
                                        <p:attrNameLst>
                                          <p:attrName>ppt_h</p:attrName>
                                        </p:attrNameLst>
                                      </p:cBhvr>
                                      <p:tavLst>
                                        <p:tav tm="0">
                                          <p:val>
                                            <p:strVal val="#ppt_h"/>
                                          </p:val>
                                        </p:tav>
                                        <p:tav tm="100000">
                                          <p:val>
                                            <p:strVal val="#ppt_h"/>
                                          </p:val>
                                        </p:tav>
                                      </p:tavLst>
                                    </p:anim>
                                    <p:animEffect transition="in" filter="fade">
                                      <p:cBhvr>
                                        <p:cTn id="42"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P spid="47" grpId="0"/>
      <p:bldP spid="9" grpId="0"/>
      <p:bldP spid="7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a:off x="-19166" y="181234"/>
            <a:ext cx="3440171" cy="6384658"/>
          </a:xfrm>
          <a:custGeom>
            <a:avLst/>
            <a:gdLst>
              <a:gd name="connsiteX0" fmla="*/ 0 w 4201298"/>
              <a:gd name="connsiteY0" fmla="*/ 4423719 h 4423719"/>
              <a:gd name="connsiteX1" fmla="*/ 2100649 w 4201298"/>
              <a:gd name="connsiteY1" fmla="*/ 0 h 4423719"/>
              <a:gd name="connsiteX2" fmla="*/ 4201298 w 4201298"/>
              <a:gd name="connsiteY2" fmla="*/ 4423719 h 4423719"/>
              <a:gd name="connsiteX3" fmla="*/ 0 w 4201298"/>
              <a:gd name="connsiteY3" fmla="*/ 4423719 h 4423719"/>
              <a:gd name="connsiteX0" fmla="*/ 0 w 5436974"/>
              <a:gd name="connsiteY0" fmla="*/ 4423719 h 4423719"/>
              <a:gd name="connsiteX1" fmla="*/ 2100649 w 5436974"/>
              <a:gd name="connsiteY1" fmla="*/ 0 h 4423719"/>
              <a:gd name="connsiteX2" fmla="*/ 5436974 w 5436974"/>
              <a:gd name="connsiteY2" fmla="*/ 3253946 h 4423719"/>
              <a:gd name="connsiteX3" fmla="*/ 0 w 5436974"/>
              <a:gd name="connsiteY3" fmla="*/ 4423719 h 4423719"/>
              <a:gd name="connsiteX0" fmla="*/ 0 w 5436974"/>
              <a:gd name="connsiteY0" fmla="*/ 4464908 h 4464908"/>
              <a:gd name="connsiteX1" fmla="*/ 1993557 w 5436974"/>
              <a:gd name="connsiteY1" fmla="*/ 0 h 4464908"/>
              <a:gd name="connsiteX2" fmla="*/ 5436974 w 5436974"/>
              <a:gd name="connsiteY2" fmla="*/ 3295135 h 4464908"/>
              <a:gd name="connsiteX3" fmla="*/ 0 w 5436974"/>
              <a:gd name="connsiteY3" fmla="*/ 4464908 h 4464908"/>
              <a:gd name="connsiteX0" fmla="*/ 57665 w 3443417"/>
              <a:gd name="connsiteY0" fmla="*/ 6540843 h 6540843"/>
              <a:gd name="connsiteX1" fmla="*/ 0 w 3443417"/>
              <a:gd name="connsiteY1" fmla="*/ 0 h 6540843"/>
              <a:gd name="connsiteX2" fmla="*/ 3443417 w 3443417"/>
              <a:gd name="connsiteY2" fmla="*/ 3295135 h 6540843"/>
              <a:gd name="connsiteX3" fmla="*/ 57665 w 3443417"/>
              <a:gd name="connsiteY3" fmla="*/ 6540843 h 6540843"/>
              <a:gd name="connsiteX0" fmla="*/ 8238 w 3393990"/>
              <a:gd name="connsiteY0" fmla="*/ 6483178 h 6483178"/>
              <a:gd name="connsiteX1" fmla="*/ 0 w 3393990"/>
              <a:gd name="connsiteY1" fmla="*/ 0 h 6483178"/>
              <a:gd name="connsiteX2" fmla="*/ 3393990 w 3393990"/>
              <a:gd name="connsiteY2" fmla="*/ 3237470 h 6483178"/>
              <a:gd name="connsiteX3" fmla="*/ 8238 w 3393990"/>
              <a:gd name="connsiteY3" fmla="*/ 6483178 h 6483178"/>
              <a:gd name="connsiteX0" fmla="*/ 8238 w 3440171"/>
              <a:gd name="connsiteY0" fmla="*/ 6483178 h 6483178"/>
              <a:gd name="connsiteX1" fmla="*/ 0 w 3440171"/>
              <a:gd name="connsiteY1" fmla="*/ 0 h 6483178"/>
              <a:gd name="connsiteX2" fmla="*/ 3440171 w 3440171"/>
              <a:gd name="connsiteY2" fmla="*/ 3237470 h 6483178"/>
              <a:gd name="connsiteX3" fmla="*/ 8238 w 3440171"/>
              <a:gd name="connsiteY3" fmla="*/ 6483178 h 6483178"/>
              <a:gd name="connsiteX0" fmla="*/ 14396 w 3440171"/>
              <a:gd name="connsiteY0" fmla="*/ 6436996 h 6436996"/>
              <a:gd name="connsiteX1" fmla="*/ 0 w 3440171"/>
              <a:gd name="connsiteY1" fmla="*/ 0 h 6436996"/>
              <a:gd name="connsiteX2" fmla="*/ 3440171 w 3440171"/>
              <a:gd name="connsiteY2" fmla="*/ 3237470 h 6436996"/>
              <a:gd name="connsiteX3" fmla="*/ 14396 w 3440171"/>
              <a:gd name="connsiteY3" fmla="*/ 6436996 h 6436996"/>
              <a:gd name="connsiteX0" fmla="*/ 14396 w 3440171"/>
              <a:gd name="connsiteY0" fmla="*/ 6436996 h 6436996"/>
              <a:gd name="connsiteX1" fmla="*/ 0 w 3440171"/>
              <a:gd name="connsiteY1" fmla="*/ 0 h 6436996"/>
              <a:gd name="connsiteX2" fmla="*/ 3440171 w 3440171"/>
              <a:gd name="connsiteY2" fmla="*/ 3237470 h 6436996"/>
              <a:gd name="connsiteX3" fmla="*/ 14396 w 3440171"/>
              <a:gd name="connsiteY3" fmla="*/ 6436996 h 6436996"/>
              <a:gd name="connsiteX0" fmla="*/ 11317 w 3440171"/>
              <a:gd name="connsiteY0" fmla="*/ 6430839 h 6430839"/>
              <a:gd name="connsiteX1" fmla="*/ 0 w 3440171"/>
              <a:gd name="connsiteY1" fmla="*/ 0 h 6430839"/>
              <a:gd name="connsiteX2" fmla="*/ 3440171 w 3440171"/>
              <a:gd name="connsiteY2" fmla="*/ 3237470 h 6430839"/>
              <a:gd name="connsiteX3" fmla="*/ 11317 w 3440171"/>
              <a:gd name="connsiteY3" fmla="*/ 6430839 h 6430839"/>
              <a:gd name="connsiteX0" fmla="*/ 11317 w 3440171"/>
              <a:gd name="connsiteY0" fmla="*/ 6384658 h 6384658"/>
              <a:gd name="connsiteX1" fmla="*/ 0 w 3440171"/>
              <a:gd name="connsiteY1" fmla="*/ 0 h 6384658"/>
              <a:gd name="connsiteX2" fmla="*/ 3440171 w 3440171"/>
              <a:gd name="connsiteY2" fmla="*/ 3237470 h 6384658"/>
              <a:gd name="connsiteX3" fmla="*/ 11317 w 3440171"/>
              <a:gd name="connsiteY3" fmla="*/ 6384658 h 6384658"/>
            </a:gdLst>
            <a:ahLst/>
            <a:cxnLst>
              <a:cxn ang="0">
                <a:pos x="connsiteX0" y="connsiteY0"/>
              </a:cxn>
              <a:cxn ang="0">
                <a:pos x="connsiteX1" y="connsiteY1"/>
              </a:cxn>
              <a:cxn ang="0">
                <a:pos x="connsiteX2" y="connsiteY2"/>
              </a:cxn>
              <a:cxn ang="0">
                <a:pos x="connsiteX3" y="connsiteY3"/>
              </a:cxn>
            </a:cxnLst>
            <a:rect l="l" t="t" r="r" b="b"/>
            <a:pathLst>
              <a:path w="3440171" h="6384658">
                <a:moveTo>
                  <a:pt x="11317" y="6384658"/>
                </a:moveTo>
                <a:cubicBezTo>
                  <a:pt x="6518" y="4238993"/>
                  <a:pt x="4799" y="2145665"/>
                  <a:pt x="0" y="0"/>
                </a:cubicBezTo>
                <a:lnTo>
                  <a:pt x="3440171" y="3237470"/>
                </a:lnTo>
                <a:lnTo>
                  <a:pt x="11317" y="6384658"/>
                </a:lnTo>
                <a:close/>
              </a:path>
            </a:pathLst>
          </a:custGeom>
          <a:gradFill>
            <a:gsLst>
              <a:gs pos="0">
                <a:schemeClr val="bg1"/>
              </a:gs>
              <a:gs pos="72000">
                <a:schemeClr val="accent4">
                  <a:lumMod val="20000"/>
                  <a:lumOff val="8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3"/>
          <p:cNvSpPr>
            <a:spLocks noChangeAspect="1" noChangeArrowheads="1" noTextEdit="1"/>
          </p:cNvSpPr>
          <p:nvPr/>
        </p:nvSpPr>
        <p:spPr bwMode="auto">
          <a:xfrm>
            <a:off x="0" y="0"/>
            <a:ext cx="520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a:off x="-10392" y="2576513"/>
            <a:ext cx="4759325" cy="4281488"/>
          </a:xfrm>
          <a:custGeom>
            <a:avLst/>
            <a:gdLst>
              <a:gd name="T0" fmla="*/ 378 w 2998"/>
              <a:gd name="T1" fmla="*/ 2697 h 2697"/>
              <a:gd name="T2" fmla="*/ 2998 w 2998"/>
              <a:gd name="T3" fmla="*/ 265 h 2697"/>
              <a:gd name="T4" fmla="*/ 2715 w 2998"/>
              <a:gd name="T5" fmla="*/ 0 h 2697"/>
              <a:gd name="T6" fmla="*/ 0 w 2998"/>
              <a:gd name="T7" fmla="*/ 2515 h 2697"/>
              <a:gd name="T8" fmla="*/ 0 w 2998"/>
              <a:gd name="T9" fmla="*/ 2697 h 2697"/>
              <a:gd name="T10" fmla="*/ 378 w 2998"/>
              <a:gd name="T11" fmla="*/ 2697 h 2697"/>
            </a:gdLst>
            <a:ahLst/>
            <a:cxnLst>
              <a:cxn ang="0">
                <a:pos x="T0" y="T1"/>
              </a:cxn>
              <a:cxn ang="0">
                <a:pos x="T2" y="T3"/>
              </a:cxn>
              <a:cxn ang="0">
                <a:pos x="T4" y="T5"/>
              </a:cxn>
              <a:cxn ang="0">
                <a:pos x="T6" y="T7"/>
              </a:cxn>
              <a:cxn ang="0">
                <a:pos x="T8" y="T9"/>
              </a:cxn>
              <a:cxn ang="0">
                <a:pos x="T10" y="T11"/>
              </a:cxn>
            </a:cxnLst>
            <a:rect l="0" t="0" r="r" b="b"/>
            <a:pathLst>
              <a:path w="2998" h="2697">
                <a:moveTo>
                  <a:pt x="378" y="2697"/>
                </a:moveTo>
                <a:lnTo>
                  <a:pt x="2998" y="265"/>
                </a:lnTo>
                <a:lnTo>
                  <a:pt x="2715" y="0"/>
                </a:lnTo>
                <a:lnTo>
                  <a:pt x="0" y="2515"/>
                </a:lnTo>
                <a:lnTo>
                  <a:pt x="0" y="2697"/>
                </a:lnTo>
                <a:lnTo>
                  <a:pt x="378" y="2697"/>
                </a:lnTo>
                <a:close/>
              </a:path>
            </a:pathLst>
          </a:custGeom>
          <a:gradFill>
            <a:gsLst>
              <a:gs pos="53000">
                <a:schemeClr val="tx1">
                  <a:lumMod val="95000"/>
                  <a:lumOff val="5000"/>
                </a:schemeClr>
              </a:gs>
              <a:gs pos="38000">
                <a:schemeClr val="tx1">
                  <a:lumMod val="65000"/>
                  <a:lumOff val="35000"/>
                </a:schemeClr>
              </a:gs>
            </a:gsLst>
            <a:lin ang="2820000" scaled="0"/>
          </a:gradFill>
          <a:ln w="9525">
            <a:solidFill>
              <a:schemeClr val="bg1"/>
            </a:solidFill>
            <a:round/>
            <a:headEnd/>
            <a:tailEnd/>
          </a:ln>
          <a:effectLst>
            <a:outerShdw blurRad="279400" dist="101600" dir="10800000" algn="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581746" y="2992438"/>
            <a:ext cx="4611688" cy="3865563"/>
          </a:xfrm>
          <a:custGeom>
            <a:avLst/>
            <a:gdLst>
              <a:gd name="T0" fmla="*/ 577 w 2905"/>
              <a:gd name="T1" fmla="*/ 2435 h 2435"/>
              <a:gd name="T2" fmla="*/ 2905 w 2905"/>
              <a:gd name="T3" fmla="*/ 265 h 2435"/>
              <a:gd name="T4" fmla="*/ 2623 w 2905"/>
              <a:gd name="T5" fmla="*/ 0 h 2435"/>
              <a:gd name="T6" fmla="*/ 0 w 2905"/>
              <a:gd name="T7" fmla="*/ 2435 h 2435"/>
              <a:gd name="T8" fmla="*/ 577 w 2905"/>
              <a:gd name="T9" fmla="*/ 2435 h 2435"/>
            </a:gdLst>
            <a:ahLst/>
            <a:cxnLst>
              <a:cxn ang="0">
                <a:pos x="T0" y="T1"/>
              </a:cxn>
              <a:cxn ang="0">
                <a:pos x="T2" y="T3"/>
              </a:cxn>
              <a:cxn ang="0">
                <a:pos x="T4" y="T5"/>
              </a:cxn>
              <a:cxn ang="0">
                <a:pos x="T6" y="T7"/>
              </a:cxn>
              <a:cxn ang="0">
                <a:pos x="T8" y="T9"/>
              </a:cxn>
            </a:cxnLst>
            <a:rect l="0" t="0" r="r" b="b"/>
            <a:pathLst>
              <a:path w="2905" h="2435">
                <a:moveTo>
                  <a:pt x="577" y="2435"/>
                </a:moveTo>
                <a:lnTo>
                  <a:pt x="2905" y="265"/>
                </a:lnTo>
                <a:lnTo>
                  <a:pt x="2623" y="0"/>
                </a:lnTo>
                <a:lnTo>
                  <a:pt x="0" y="2435"/>
                </a:lnTo>
                <a:lnTo>
                  <a:pt x="577" y="2435"/>
                </a:lnTo>
                <a:close/>
              </a:path>
            </a:pathLst>
          </a:custGeom>
          <a:gradFill>
            <a:gsLst>
              <a:gs pos="63000">
                <a:schemeClr val="accent4">
                  <a:lumMod val="75000"/>
                </a:schemeClr>
              </a:gs>
              <a:gs pos="50000">
                <a:schemeClr val="accent4"/>
              </a:gs>
            </a:gsLst>
            <a:lin ang="2820000" scaled="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10392" y="0"/>
            <a:ext cx="4310063" cy="3830638"/>
          </a:xfrm>
          <a:custGeom>
            <a:avLst/>
            <a:gdLst>
              <a:gd name="T0" fmla="*/ 430 w 2715"/>
              <a:gd name="T1" fmla="*/ 0 h 2413"/>
              <a:gd name="T2" fmla="*/ 2715 w 2715"/>
              <a:gd name="T3" fmla="*/ 2150 h 2413"/>
              <a:gd name="T4" fmla="*/ 2433 w 2715"/>
              <a:gd name="T5" fmla="*/ 2413 h 2413"/>
              <a:gd name="T6" fmla="*/ 0 w 2715"/>
              <a:gd name="T7" fmla="*/ 138 h 2413"/>
              <a:gd name="T8" fmla="*/ 0 w 2715"/>
              <a:gd name="T9" fmla="*/ 0 h 2413"/>
              <a:gd name="T10" fmla="*/ 430 w 2715"/>
              <a:gd name="T11" fmla="*/ 0 h 2413"/>
            </a:gdLst>
            <a:ahLst/>
            <a:cxnLst>
              <a:cxn ang="0">
                <a:pos x="T0" y="T1"/>
              </a:cxn>
              <a:cxn ang="0">
                <a:pos x="T2" y="T3"/>
              </a:cxn>
              <a:cxn ang="0">
                <a:pos x="T4" y="T5"/>
              </a:cxn>
              <a:cxn ang="0">
                <a:pos x="T6" y="T7"/>
              </a:cxn>
              <a:cxn ang="0">
                <a:pos x="T8" y="T9"/>
              </a:cxn>
              <a:cxn ang="0">
                <a:pos x="T10" y="T11"/>
              </a:cxn>
            </a:cxnLst>
            <a:rect l="0" t="0" r="r" b="b"/>
            <a:pathLst>
              <a:path w="2715" h="2413">
                <a:moveTo>
                  <a:pt x="430" y="0"/>
                </a:moveTo>
                <a:lnTo>
                  <a:pt x="2715" y="2150"/>
                </a:lnTo>
                <a:lnTo>
                  <a:pt x="2433" y="2413"/>
                </a:lnTo>
                <a:lnTo>
                  <a:pt x="0" y="138"/>
                </a:lnTo>
                <a:lnTo>
                  <a:pt x="0" y="0"/>
                </a:lnTo>
                <a:lnTo>
                  <a:pt x="430" y="0"/>
                </a:lnTo>
                <a:close/>
              </a:path>
            </a:pathLst>
          </a:custGeom>
          <a:gradFill>
            <a:gsLst>
              <a:gs pos="55000">
                <a:schemeClr val="tx1">
                  <a:lumMod val="75000"/>
                  <a:lumOff val="25000"/>
                </a:schemeClr>
              </a:gs>
              <a:gs pos="28000">
                <a:schemeClr val="tx1">
                  <a:lumMod val="50000"/>
                  <a:lumOff val="50000"/>
                </a:schemeClr>
              </a:gs>
            </a:gsLst>
            <a:lin ang="18720000" scaled="0"/>
          </a:gradFill>
          <a:ln w="9525">
            <a:solidFill>
              <a:schemeClr val="bg1"/>
            </a:solidFill>
            <a:round/>
            <a:headEnd/>
            <a:tailEnd/>
          </a:ln>
          <a:effectLst>
            <a:outerShdw blurRad="279400" dist="1016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664296" y="0"/>
            <a:ext cx="4525963" cy="3830638"/>
          </a:xfrm>
          <a:custGeom>
            <a:avLst/>
            <a:gdLst>
              <a:gd name="T0" fmla="*/ 578 w 2851"/>
              <a:gd name="T1" fmla="*/ 0 h 2413"/>
              <a:gd name="T2" fmla="*/ 2851 w 2851"/>
              <a:gd name="T3" fmla="*/ 2150 h 2413"/>
              <a:gd name="T4" fmla="*/ 2571 w 2851"/>
              <a:gd name="T5" fmla="*/ 2413 h 2413"/>
              <a:gd name="T6" fmla="*/ 0 w 2851"/>
              <a:gd name="T7" fmla="*/ 0 h 2413"/>
              <a:gd name="T8" fmla="*/ 578 w 2851"/>
              <a:gd name="T9" fmla="*/ 0 h 2413"/>
            </a:gdLst>
            <a:ahLst/>
            <a:cxnLst>
              <a:cxn ang="0">
                <a:pos x="T0" y="T1"/>
              </a:cxn>
              <a:cxn ang="0">
                <a:pos x="T2" y="T3"/>
              </a:cxn>
              <a:cxn ang="0">
                <a:pos x="T4" y="T5"/>
              </a:cxn>
              <a:cxn ang="0">
                <a:pos x="T6" y="T7"/>
              </a:cxn>
              <a:cxn ang="0">
                <a:pos x="T8" y="T9"/>
              </a:cxn>
            </a:cxnLst>
            <a:rect l="0" t="0" r="r" b="b"/>
            <a:pathLst>
              <a:path w="2851" h="2413">
                <a:moveTo>
                  <a:pt x="578" y="0"/>
                </a:moveTo>
                <a:lnTo>
                  <a:pt x="2851" y="2150"/>
                </a:lnTo>
                <a:lnTo>
                  <a:pt x="2571" y="2413"/>
                </a:lnTo>
                <a:lnTo>
                  <a:pt x="0" y="0"/>
                </a:lnTo>
                <a:lnTo>
                  <a:pt x="578" y="0"/>
                </a:lnTo>
                <a:close/>
              </a:path>
            </a:pathLst>
          </a:custGeom>
          <a:gradFill>
            <a:gsLst>
              <a:gs pos="55000">
                <a:schemeClr val="accent2">
                  <a:lumMod val="75000"/>
                </a:schemeClr>
              </a:gs>
              <a:gs pos="28000">
                <a:schemeClr val="accent2">
                  <a:lumMod val="40000"/>
                  <a:lumOff val="60000"/>
                </a:schemeClr>
              </a:gs>
            </a:gsLst>
            <a:lin ang="18720000" scaled="0"/>
          </a:gra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TextBox 70"/>
          <p:cNvSpPr txBox="1"/>
          <p:nvPr/>
        </p:nvSpPr>
        <p:spPr>
          <a:xfrm rot="18988304">
            <a:off x="665952" y="4892175"/>
            <a:ext cx="4297788" cy="646331"/>
          </a:xfrm>
          <a:prstGeom prst="rect">
            <a:avLst/>
          </a:prstGeom>
          <a:noFill/>
          <a:ln>
            <a:noFill/>
          </a:ln>
        </p:spPr>
        <p:txBody>
          <a:bodyPr wrap="square" rtlCol="0">
            <a:spAutoFit/>
          </a:bodyPr>
          <a:lstStyle/>
          <a:p>
            <a:pPr algn="ctr"/>
            <a:r>
              <a:rPr lang="en-US" sz="3600" dirty="0">
                <a:ln w="15875">
                  <a:noFill/>
                  <a:round/>
                </a:ln>
                <a:solidFill>
                  <a:schemeClr val="accent5">
                    <a:lumMod val="50000"/>
                  </a:schemeClr>
                </a:solidFill>
                <a:effectLst>
                  <a:innerShdw blurRad="63500" dist="50800" dir="13500000">
                    <a:prstClr val="black">
                      <a:alpha val="50000"/>
                    </a:prstClr>
                  </a:innerShdw>
                  <a:reflection blurRad="76200" stA="15000" endPos="53000" dir="5400000" sy="-100000" algn="bl" rotWithShape="0"/>
                </a:effectLst>
                <a:latin typeface="Eurostile" panose="020B0504020202050204" pitchFamily="34" charset="0"/>
              </a:rPr>
              <a:t>Health</a:t>
            </a:r>
            <a:endParaRPr lang="en-US" sz="3600" dirty="0">
              <a:ln w="15875">
                <a:noFill/>
                <a:round/>
              </a:ln>
              <a:solidFill>
                <a:schemeClr val="accent5">
                  <a:lumMod val="50000"/>
                </a:schemeClr>
              </a:solidFill>
              <a:effectLst>
                <a:innerShdw blurRad="63500" dist="50800" dir="13500000">
                  <a:prstClr val="black">
                    <a:alpha val="50000"/>
                  </a:prstClr>
                </a:innerShdw>
                <a:reflection blurRad="76200" stA="15000" endPos="53000" dir="5400000" sy="-100000" algn="bl" rotWithShape="0"/>
              </a:effectLst>
              <a:latin typeface="Franklin Gothic Heavy" panose="020B0903020102020204" pitchFamily="34" charset="0"/>
            </a:endParaRPr>
          </a:p>
        </p:txBody>
      </p:sp>
      <p:sp>
        <p:nvSpPr>
          <p:cNvPr id="14" name="Title 1"/>
          <p:cNvSpPr txBox="1">
            <a:spLocks/>
          </p:cNvSpPr>
          <p:nvPr/>
        </p:nvSpPr>
        <p:spPr>
          <a:xfrm rot="2586291">
            <a:off x="14522" y="1444356"/>
            <a:ext cx="5616782" cy="1162050"/>
          </a:xfrm>
          <a:prstGeom prst="rect">
            <a:avLst/>
          </a:prstGeom>
        </p:spPr>
        <p:txBody>
          <a:bodyPr/>
          <a:lstStyle>
            <a:lvl1pPr algn="ctr" defTabSz="914400" rtl="0" eaLnBrk="1" latinLnBrk="0" hangingPunct="1">
              <a:spcBef>
                <a:spcPct val="0"/>
              </a:spcBef>
              <a:buNone/>
              <a:defRPr sz="2800" kern="1200">
                <a:solidFill>
                  <a:schemeClr val="accent4">
                    <a:lumMod val="50000"/>
                  </a:schemeClr>
                </a:solidFill>
                <a:latin typeface="+mj-lt"/>
                <a:ea typeface="+mj-ea"/>
                <a:cs typeface="+mj-cs"/>
              </a:defRPr>
            </a:lvl1pPr>
          </a:lstStyle>
          <a:p>
            <a:r>
              <a:rPr lang="en-US" sz="3600" dirty="0"/>
              <a:t>Field Observations</a:t>
            </a:r>
          </a:p>
        </p:txBody>
      </p:sp>
      <p:sp>
        <p:nvSpPr>
          <p:cNvPr id="3" name="Rectangle 2"/>
          <p:cNvSpPr/>
          <p:nvPr/>
        </p:nvSpPr>
        <p:spPr>
          <a:xfrm rot="2599792">
            <a:off x="1965360" y="1848990"/>
            <a:ext cx="1273105" cy="707886"/>
          </a:xfrm>
          <a:prstGeom prst="rect">
            <a:avLst/>
          </a:prstGeom>
        </p:spPr>
        <p:txBody>
          <a:bodyPr wrap="none">
            <a:spAutoFit/>
          </a:bodyPr>
          <a:lstStyle/>
          <a:p>
            <a:r>
              <a:rPr lang="en-US" sz="4000" b="1" dirty="0" err="1">
                <a:ln w="15875">
                  <a:noFill/>
                  <a:round/>
                </a:ln>
                <a:solidFill>
                  <a:srgbClr val="8B9F5A"/>
                </a:solidFill>
                <a:effectLst>
                  <a:innerShdw blurRad="63500" dist="50800" dir="13500000">
                    <a:prstClr val="black">
                      <a:alpha val="50000"/>
                    </a:prstClr>
                  </a:innerShdw>
                  <a:reflection blurRad="76200" stA="15000" endPos="53000" dir="5400000" sy="-100000" algn="bl" rotWithShape="0"/>
                </a:effectLst>
                <a:latin typeface="Eurostile" panose="020B0504020202050204" pitchFamily="34" charset="0"/>
              </a:rPr>
              <a:t>Qtrly</a:t>
            </a:r>
            <a:endParaRPr lang="en-US" sz="4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4384" y="754859"/>
            <a:ext cx="7350616" cy="5057224"/>
          </a:xfrm>
          <a:prstGeom prst="rect">
            <a:avLst/>
          </a:prstGeom>
        </p:spPr>
      </p:pic>
    </p:spTree>
    <p:extLst>
      <p:ext uri="{BB962C8B-B14F-4D97-AF65-F5344CB8AC3E}">
        <p14:creationId xmlns:p14="http://schemas.microsoft.com/office/powerpoint/2010/main" val="1720703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200"/>
                                  </p:stCondLst>
                                  <p:childTnLst>
                                    <p:set>
                                      <p:cBhvr>
                                        <p:cTn id="6" dur="1" fill="hold">
                                          <p:stCondLst>
                                            <p:cond delay="0"/>
                                          </p:stCondLst>
                                        </p:cTn>
                                        <p:tgtEl>
                                          <p:spTgt spid="10"/>
                                        </p:tgtEl>
                                        <p:attrNameLst>
                                          <p:attrName>style.visibility</p:attrName>
                                        </p:attrNameLst>
                                      </p:cBhvr>
                                      <p:to>
                                        <p:strVal val="visible"/>
                                      </p:to>
                                    </p:set>
                                    <p:anim calcmode="lin" valueType="num">
                                      <p:cBhvr>
                                        <p:cTn id="7" dur="800" fill="hold"/>
                                        <p:tgtEl>
                                          <p:spTgt spid="10"/>
                                        </p:tgtEl>
                                        <p:attrNameLst>
                                          <p:attrName>ppt_w</p:attrName>
                                        </p:attrNameLst>
                                      </p:cBhvr>
                                      <p:tavLst>
                                        <p:tav tm="0">
                                          <p:val>
                                            <p:strVal val="#ppt_w+.3"/>
                                          </p:val>
                                        </p:tav>
                                        <p:tav tm="100000">
                                          <p:val>
                                            <p:strVal val="#ppt_w"/>
                                          </p:val>
                                        </p:tav>
                                      </p:tavLst>
                                    </p:anim>
                                    <p:anim calcmode="lin" valueType="num">
                                      <p:cBhvr>
                                        <p:cTn id="8" dur="800" fill="hold"/>
                                        <p:tgtEl>
                                          <p:spTgt spid="10"/>
                                        </p:tgtEl>
                                        <p:attrNameLst>
                                          <p:attrName>ppt_h</p:attrName>
                                        </p:attrNameLst>
                                      </p:cBhvr>
                                      <p:tavLst>
                                        <p:tav tm="0">
                                          <p:val>
                                            <p:strVal val="#ppt_h"/>
                                          </p:val>
                                        </p:tav>
                                        <p:tav tm="100000">
                                          <p:val>
                                            <p:strVal val="#ppt_h"/>
                                          </p:val>
                                        </p:tav>
                                      </p:tavLst>
                                    </p:anim>
                                    <p:animEffect transition="in" filter="fade">
                                      <p:cBhvr>
                                        <p:cTn id="9" dur="800"/>
                                        <p:tgtEl>
                                          <p:spTgt spid="10"/>
                                        </p:tgtEl>
                                      </p:cBhvr>
                                    </p:animEffect>
                                  </p:childTnLst>
                                </p:cTn>
                              </p:par>
                              <p:par>
                                <p:cTn id="10" presetID="50" presetClass="entr" presetSubtype="0" decel="10000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800" fill="hold"/>
                                        <p:tgtEl>
                                          <p:spTgt spid="8"/>
                                        </p:tgtEl>
                                        <p:attrNameLst>
                                          <p:attrName>ppt_w</p:attrName>
                                        </p:attrNameLst>
                                      </p:cBhvr>
                                      <p:tavLst>
                                        <p:tav tm="0">
                                          <p:val>
                                            <p:strVal val="#ppt_w+.3"/>
                                          </p:val>
                                        </p:tav>
                                        <p:tav tm="100000">
                                          <p:val>
                                            <p:strVal val="#ppt_w"/>
                                          </p:val>
                                        </p:tav>
                                      </p:tavLst>
                                    </p:anim>
                                    <p:anim calcmode="lin" valueType="num">
                                      <p:cBhvr>
                                        <p:cTn id="13" dur="800" fill="hold"/>
                                        <p:tgtEl>
                                          <p:spTgt spid="8"/>
                                        </p:tgtEl>
                                        <p:attrNameLst>
                                          <p:attrName>ppt_h</p:attrName>
                                        </p:attrNameLst>
                                      </p:cBhvr>
                                      <p:tavLst>
                                        <p:tav tm="0">
                                          <p:val>
                                            <p:strVal val="#ppt_h"/>
                                          </p:val>
                                        </p:tav>
                                        <p:tav tm="100000">
                                          <p:val>
                                            <p:strVal val="#ppt_h"/>
                                          </p:val>
                                        </p:tav>
                                      </p:tavLst>
                                    </p:anim>
                                    <p:animEffect transition="in" filter="fade">
                                      <p:cBhvr>
                                        <p:cTn id="14" dur="800"/>
                                        <p:tgtEl>
                                          <p:spTgt spid="8"/>
                                        </p:tgtEl>
                                      </p:cBhvr>
                                    </p:animEffect>
                                  </p:childTnLst>
                                </p:cTn>
                              </p:par>
                              <p:par>
                                <p:cTn id="15" presetID="50" presetClass="entr" presetSubtype="0" decel="100000" fill="hold" grpId="0" nodeType="withEffect">
                                  <p:stCondLst>
                                    <p:cond delay="9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800" fill="hold"/>
                                        <p:tgtEl>
                                          <p:spTgt spid="12"/>
                                        </p:tgtEl>
                                        <p:attrNameLst>
                                          <p:attrName>ppt_w</p:attrName>
                                        </p:attrNameLst>
                                      </p:cBhvr>
                                      <p:tavLst>
                                        <p:tav tm="0">
                                          <p:val>
                                            <p:strVal val="#ppt_w+.3"/>
                                          </p:val>
                                        </p:tav>
                                        <p:tav tm="100000">
                                          <p:val>
                                            <p:strVal val="#ppt_w"/>
                                          </p:val>
                                        </p:tav>
                                      </p:tavLst>
                                    </p:anim>
                                    <p:anim calcmode="lin" valueType="num">
                                      <p:cBhvr>
                                        <p:cTn id="18" dur="800" fill="hold"/>
                                        <p:tgtEl>
                                          <p:spTgt spid="12"/>
                                        </p:tgtEl>
                                        <p:attrNameLst>
                                          <p:attrName>ppt_h</p:attrName>
                                        </p:attrNameLst>
                                      </p:cBhvr>
                                      <p:tavLst>
                                        <p:tav tm="0">
                                          <p:val>
                                            <p:strVal val="#ppt_h"/>
                                          </p:val>
                                        </p:tav>
                                        <p:tav tm="100000">
                                          <p:val>
                                            <p:strVal val="#ppt_h"/>
                                          </p:val>
                                        </p:tav>
                                      </p:tavLst>
                                    </p:anim>
                                    <p:animEffect transition="in" filter="fade">
                                      <p:cBhvr>
                                        <p:cTn id="19" dur="800"/>
                                        <p:tgtEl>
                                          <p:spTgt spid="12"/>
                                        </p:tgtEl>
                                      </p:cBhvr>
                                    </p:animEffect>
                                  </p:childTnLst>
                                </p:cTn>
                              </p:par>
                              <p:par>
                                <p:cTn id="20" presetID="50" presetClass="entr" presetSubtype="0" decel="100000" fill="hold" grpId="0" nodeType="withEffect">
                                  <p:stCondLst>
                                    <p:cond delay="12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800" fill="hold"/>
                                        <p:tgtEl>
                                          <p:spTgt spid="11"/>
                                        </p:tgtEl>
                                        <p:attrNameLst>
                                          <p:attrName>ppt_w</p:attrName>
                                        </p:attrNameLst>
                                      </p:cBhvr>
                                      <p:tavLst>
                                        <p:tav tm="0">
                                          <p:val>
                                            <p:strVal val="#ppt_w+.3"/>
                                          </p:val>
                                        </p:tav>
                                        <p:tav tm="100000">
                                          <p:val>
                                            <p:strVal val="#ppt_w"/>
                                          </p:val>
                                        </p:tav>
                                      </p:tavLst>
                                    </p:anim>
                                    <p:anim calcmode="lin" valueType="num">
                                      <p:cBhvr>
                                        <p:cTn id="23" dur="800" fill="hold"/>
                                        <p:tgtEl>
                                          <p:spTgt spid="11"/>
                                        </p:tgtEl>
                                        <p:attrNameLst>
                                          <p:attrName>ppt_h</p:attrName>
                                        </p:attrNameLst>
                                      </p:cBhvr>
                                      <p:tavLst>
                                        <p:tav tm="0">
                                          <p:val>
                                            <p:strVal val="#ppt_h"/>
                                          </p:val>
                                        </p:tav>
                                        <p:tav tm="100000">
                                          <p:val>
                                            <p:strVal val="#ppt_h"/>
                                          </p:val>
                                        </p:tav>
                                      </p:tavLst>
                                    </p:anim>
                                    <p:animEffect transition="in" filter="fade">
                                      <p:cBhvr>
                                        <p:cTn id="24" dur="800"/>
                                        <p:tgtEl>
                                          <p:spTgt spid="11"/>
                                        </p:tgtEl>
                                      </p:cBhvr>
                                    </p:animEffect>
                                  </p:childTnLst>
                                </p:cTn>
                              </p:par>
                              <p:par>
                                <p:cTn id="25" presetID="22" presetClass="entr" presetSubtype="2" fill="hold" grpId="0" nodeType="withEffect">
                                  <p:stCondLst>
                                    <p:cond delay="180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par>
                                <p:cTn id="28" presetID="50" presetClass="entr" presetSubtype="0" decel="100000" fill="hold" grpId="0" nodeType="withEffect">
                                  <p:stCondLst>
                                    <p:cond delay="280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strVal val="#ppt_w+.3"/>
                                          </p:val>
                                        </p:tav>
                                        <p:tav tm="100000">
                                          <p:val>
                                            <p:strVal val="#ppt_w"/>
                                          </p:val>
                                        </p:tav>
                                      </p:tavLst>
                                    </p:anim>
                                    <p:anim calcmode="lin" valueType="num">
                                      <p:cBhvr>
                                        <p:cTn id="31" dur="1000" fill="hold"/>
                                        <p:tgtEl>
                                          <p:spTgt spid="71"/>
                                        </p:tgtEl>
                                        <p:attrNameLst>
                                          <p:attrName>ppt_h</p:attrName>
                                        </p:attrNameLst>
                                      </p:cBhvr>
                                      <p:tavLst>
                                        <p:tav tm="0">
                                          <p:val>
                                            <p:strVal val="#ppt_h"/>
                                          </p:val>
                                        </p:tav>
                                        <p:tav tm="100000">
                                          <p:val>
                                            <p:strVal val="#ppt_h"/>
                                          </p:val>
                                        </p:tav>
                                      </p:tavLst>
                                    </p:anim>
                                    <p:animEffect transition="in" filter="fade">
                                      <p:cBhvr>
                                        <p:cTn id="32"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P spid="7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60130" y="1905000"/>
            <a:ext cx="2590800" cy="4648200"/>
          </a:xfrm>
          <a:prstGeom prst="roundRect">
            <a:avLst/>
          </a:prstGeom>
          <a:solidFill>
            <a:schemeClr val="bg1">
              <a:lumMod val="90000"/>
              <a:alpha val="19000"/>
            </a:schemeClr>
          </a:solidFill>
          <a:ln>
            <a:solidFill>
              <a:schemeClr val="accent4">
                <a:lumMod val="75000"/>
                <a:alpha val="6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276600" y="1854642"/>
            <a:ext cx="5791200" cy="4774758"/>
          </a:xfrm>
          <a:prstGeom prst="roundRect">
            <a:avLst/>
          </a:prstGeom>
          <a:solidFill>
            <a:schemeClr val="bg1">
              <a:lumMod val="90000"/>
              <a:alpha val="19000"/>
            </a:schemeClr>
          </a:solidFill>
          <a:ln>
            <a:solidFill>
              <a:schemeClr val="accent4">
                <a:lumMod val="75000"/>
                <a:alpha val="6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762000" y="1219200"/>
            <a:ext cx="6553200" cy="525462"/>
          </a:xfrm>
        </p:spPr>
        <p:txBody>
          <a:bodyPr>
            <a:normAutofit fontScale="90000"/>
          </a:bodyPr>
          <a:lstStyle/>
          <a:p>
            <a:r>
              <a:rPr lang="en-US" dirty="0"/>
              <a:t>Field Auditing</a:t>
            </a:r>
          </a:p>
        </p:txBody>
      </p:sp>
      <p:sp>
        <p:nvSpPr>
          <p:cNvPr id="3" name="Content Placeholder 2"/>
          <p:cNvSpPr>
            <a:spLocks noGrp="1"/>
          </p:cNvSpPr>
          <p:nvPr>
            <p:ph sz="quarter" idx="4294967295"/>
          </p:nvPr>
        </p:nvSpPr>
        <p:spPr>
          <a:xfrm>
            <a:off x="144890" y="1905000"/>
            <a:ext cx="2578100" cy="4699000"/>
          </a:xfrm>
        </p:spPr>
        <p:txBody>
          <a:bodyPr>
            <a:normAutofit/>
          </a:bodyPr>
          <a:lstStyle/>
          <a:p>
            <a:pPr marL="342900" indent="-342900">
              <a:buFont typeface="Arial" panose="020B0604020202020204" pitchFamily="34" charset="0"/>
              <a:buChar char="•"/>
            </a:pPr>
            <a:r>
              <a:rPr lang="en-US" sz="2600" b="1" i="1" dirty="0">
                <a:solidFill>
                  <a:schemeClr val="accent4">
                    <a:lumMod val="60000"/>
                    <a:lumOff val="40000"/>
                  </a:schemeClr>
                </a:solidFill>
              </a:rPr>
              <a:t>Delegates</a:t>
            </a:r>
            <a:r>
              <a:rPr lang="en-US" dirty="0">
                <a:solidFill>
                  <a:schemeClr val="accent4">
                    <a:lumMod val="60000"/>
                    <a:lumOff val="40000"/>
                  </a:schemeClr>
                </a:solidFill>
              </a:rPr>
              <a:t> will do self-monitoring.</a:t>
            </a:r>
          </a:p>
          <a:p>
            <a:pPr marL="342900" indent="-342900">
              <a:buFont typeface="Arial" panose="020B0604020202020204" pitchFamily="34" charset="0"/>
              <a:buChar char="•"/>
            </a:pPr>
            <a:r>
              <a:rPr lang="en-US" dirty="0">
                <a:solidFill>
                  <a:schemeClr val="accent4">
                    <a:lumMod val="60000"/>
                    <a:lumOff val="40000"/>
                  </a:schemeClr>
                </a:solidFill>
              </a:rPr>
              <a:t>Create your own tool to monitor</a:t>
            </a:r>
          </a:p>
          <a:p>
            <a:pPr marL="342900" indent="-342900">
              <a:buFont typeface="Arial" panose="020B0604020202020204" pitchFamily="34" charset="0"/>
              <a:buChar char="•"/>
            </a:pPr>
            <a:r>
              <a:rPr lang="en-US" dirty="0">
                <a:solidFill>
                  <a:schemeClr val="accent4">
                    <a:lumMod val="60000"/>
                    <a:lumOff val="40000"/>
                  </a:schemeClr>
                </a:solidFill>
              </a:rPr>
              <a:t>Follow-up and correct any non-compliances within time-frame.	</a:t>
            </a:r>
          </a:p>
        </p:txBody>
      </p:sp>
      <p:sp>
        <p:nvSpPr>
          <p:cNvPr id="4" name="Content Placeholder 2"/>
          <p:cNvSpPr txBox="1">
            <a:spLocks/>
          </p:cNvSpPr>
          <p:nvPr/>
        </p:nvSpPr>
        <p:spPr>
          <a:xfrm>
            <a:off x="3429000" y="1905000"/>
            <a:ext cx="5638800" cy="4876800"/>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800" b="1" i="1" dirty="0"/>
              <a:t>Grantee</a:t>
            </a:r>
            <a:r>
              <a:rPr lang="en-US" dirty="0"/>
              <a:t> designated content specialist will do onsite monitoring.</a:t>
            </a:r>
          </a:p>
          <a:p>
            <a:pPr marL="342900" indent="-342900">
              <a:buFont typeface="Arial" panose="020B0604020202020204" pitchFamily="34" charset="0"/>
              <a:buChar char="•"/>
            </a:pPr>
            <a:r>
              <a:rPr lang="en-US" dirty="0"/>
              <a:t>Grantee Team members will monitor utilizing policies and performance standards.</a:t>
            </a:r>
          </a:p>
          <a:p>
            <a:pPr marL="342900" indent="-342900">
              <a:buFont typeface="Arial" panose="020B0604020202020204" pitchFamily="34" charset="0"/>
              <a:buChar char="•"/>
            </a:pPr>
            <a:r>
              <a:rPr lang="en-US" dirty="0"/>
              <a:t>Grantee will create monitoring results and Delegates will develop a CAP based on non-compliances if needed.</a:t>
            </a:r>
          </a:p>
          <a:p>
            <a:pPr marL="342900" indent="-342900">
              <a:buFont typeface="Arial" panose="020B0604020202020204" pitchFamily="34" charset="0"/>
              <a:buChar char="•"/>
            </a:pPr>
            <a:r>
              <a:rPr lang="en-US" dirty="0"/>
              <a:t>Monitoring Manager will follow-up with Delegate in agreed time frame.</a:t>
            </a:r>
          </a:p>
          <a:p>
            <a:endParaRPr lang="en-US" dirty="0"/>
          </a:p>
          <a:p>
            <a:endParaRPr lang="en-US" dirty="0"/>
          </a:p>
          <a:p>
            <a:endParaRPr lang="en-US" dirty="0"/>
          </a:p>
        </p:txBody>
      </p:sp>
    </p:spTree>
    <p:extLst>
      <p:ext uri="{BB962C8B-B14F-4D97-AF65-F5344CB8AC3E}">
        <p14:creationId xmlns:p14="http://schemas.microsoft.com/office/powerpoint/2010/main" val="1868839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a:off x="-19166" y="181234"/>
            <a:ext cx="3440171" cy="6384658"/>
          </a:xfrm>
          <a:custGeom>
            <a:avLst/>
            <a:gdLst>
              <a:gd name="connsiteX0" fmla="*/ 0 w 4201298"/>
              <a:gd name="connsiteY0" fmla="*/ 4423719 h 4423719"/>
              <a:gd name="connsiteX1" fmla="*/ 2100649 w 4201298"/>
              <a:gd name="connsiteY1" fmla="*/ 0 h 4423719"/>
              <a:gd name="connsiteX2" fmla="*/ 4201298 w 4201298"/>
              <a:gd name="connsiteY2" fmla="*/ 4423719 h 4423719"/>
              <a:gd name="connsiteX3" fmla="*/ 0 w 4201298"/>
              <a:gd name="connsiteY3" fmla="*/ 4423719 h 4423719"/>
              <a:gd name="connsiteX0" fmla="*/ 0 w 5436974"/>
              <a:gd name="connsiteY0" fmla="*/ 4423719 h 4423719"/>
              <a:gd name="connsiteX1" fmla="*/ 2100649 w 5436974"/>
              <a:gd name="connsiteY1" fmla="*/ 0 h 4423719"/>
              <a:gd name="connsiteX2" fmla="*/ 5436974 w 5436974"/>
              <a:gd name="connsiteY2" fmla="*/ 3253946 h 4423719"/>
              <a:gd name="connsiteX3" fmla="*/ 0 w 5436974"/>
              <a:gd name="connsiteY3" fmla="*/ 4423719 h 4423719"/>
              <a:gd name="connsiteX0" fmla="*/ 0 w 5436974"/>
              <a:gd name="connsiteY0" fmla="*/ 4464908 h 4464908"/>
              <a:gd name="connsiteX1" fmla="*/ 1993557 w 5436974"/>
              <a:gd name="connsiteY1" fmla="*/ 0 h 4464908"/>
              <a:gd name="connsiteX2" fmla="*/ 5436974 w 5436974"/>
              <a:gd name="connsiteY2" fmla="*/ 3295135 h 4464908"/>
              <a:gd name="connsiteX3" fmla="*/ 0 w 5436974"/>
              <a:gd name="connsiteY3" fmla="*/ 4464908 h 4464908"/>
              <a:gd name="connsiteX0" fmla="*/ 57665 w 3443417"/>
              <a:gd name="connsiteY0" fmla="*/ 6540843 h 6540843"/>
              <a:gd name="connsiteX1" fmla="*/ 0 w 3443417"/>
              <a:gd name="connsiteY1" fmla="*/ 0 h 6540843"/>
              <a:gd name="connsiteX2" fmla="*/ 3443417 w 3443417"/>
              <a:gd name="connsiteY2" fmla="*/ 3295135 h 6540843"/>
              <a:gd name="connsiteX3" fmla="*/ 57665 w 3443417"/>
              <a:gd name="connsiteY3" fmla="*/ 6540843 h 6540843"/>
              <a:gd name="connsiteX0" fmla="*/ 8238 w 3393990"/>
              <a:gd name="connsiteY0" fmla="*/ 6483178 h 6483178"/>
              <a:gd name="connsiteX1" fmla="*/ 0 w 3393990"/>
              <a:gd name="connsiteY1" fmla="*/ 0 h 6483178"/>
              <a:gd name="connsiteX2" fmla="*/ 3393990 w 3393990"/>
              <a:gd name="connsiteY2" fmla="*/ 3237470 h 6483178"/>
              <a:gd name="connsiteX3" fmla="*/ 8238 w 3393990"/>
              <a:gd name="connsiteY3" fmla="*/ 6483178 h 6483178"/>
              <a:gd name="connsiteX0" fmla="*/ 8238 w 3440171"/>
              <a:gd name="connsiteY0" fmla="*/ 6483178 h 6483178"/>
              <a:gd name="connsiteX1" fmla="*/ 0 w 3440171"/>
              <a:gd name="connsiteY1" fmla="*/ 0 h 6483178"/>
              <a:gd name="connsiteX2" fmla="*/ 3440171 w 3440171"/>
              <a:gd name="connsiteY2" fmla="*/ 3237470 h 6483178"/>
              <a:gd name="connsiteX3" fmla="*/ 8238 w 3440171"/>
              <a:gd name="connsiteY3" fmla="*/ 6483178 h 6483178"/>
              <a:gd name="connsiteX0" fmla="*/ 14396 w 3440171"/>
              <a:gd name="connsiteY0" fmla="*/ 6436996 h 6436996"/>
              <a:gd name="connsiteX1" fmla="*/ 0 w 3440171"/>
              <a:gd name="connsiteY1" fmla="*/ 0 h 6436996"/>
              <a:gd name="connsiteX2" fmla="*/ 3440171 w 3440171"/>
              <a:gd name="connsiteY2" fmla="*/ 3237470 h 6436996"/>
              <a:gd name="connsiteX3" fmla="*/ 14396 w 3440171"/>
              <a:gd name="connsiteY3" fmla="*/ 6436996 h 6436996"/>
              <a:gd name="connsiteX0" fmla="*/ 14396 w 3440171"/>
              <a:gd name="connsiteY0" fmla="*/ 6436996 h 6436996"/>
              <a:gd name="connsiteX1" fmla="*/ 0 w 3440171"/>
              <a:gd name="connsiteY1" fmla="*/ 0 h 6436996"/>
              <a:gd name="connsiteX2" fmla="*/ 3440171 w 3440171"/>
              <a:gd name="connsiteY2" fmla="*/ 3237470 h 6436996"/>
              <a:gd name="connsiteX3" fmla="*/ 14396 w 3440171"/>
              <a:gd name="connsiteY3" fmla="*/ 6436996 h 6436996"/>
              <a:gd name="connsiteX0" fmla="*/ 11317 w 3440171"/>
              <a:gd name="connsiteY0" fmla="*/ 6430839 h 6430839"/>
              <a:gd name="connsiteX1" fmla="*/ 0 w 3440171"/>
              <a:gd name="connsiteY1" fmla="*/ 0 h 6430839"/>
              <a:gd name="connsiteX2" fmla="*/ 3440171 w 3440171"/>
              <a:gd name="connsiteY2" fmla="*/ 3237470 h 6430839"/>
              <a:gd name="connsiteX3" fmla="*/ 11317 w 3440171"/>
              <a:gd name="connsiteY3" fmla="*/ 6430839 h 6430839"/>
              <a:gd name="connsiteX0" fmla="*/ 11317 w 3440171"/>
              <a:gd name="connsiteY0" fmla="*/ 6384658 h 6384658"/>
              <a:gd name="connsiteX1" fmla="*/ 0 w 3440171"/>
              <a:gd name="connsiteY1" fmla="*/ 0 h 6384658"/>
              <a:gd name="connsiteX2" fmla="*/ 3440171 w 3440171"/>
              <a:gd name="connsiteY2" fmla="*/ 3237470 h 6384658"/>
              <a:gd name="connsiteX3" fmla="*/ 11317 w 3440171"/>
              <a:gd name="connsiteY3" fmla="*/ 6384658 h 6384658"/>
            </a:gdLst>
            <a:ahLst/>
            <a:cxnLst>
              <a:cxn ang="0">
                <a:pos x="connsiteX0" y="connsiteY0"/>
              </a:cxn>
              <a:cxn ang="0">
                <a:pos x="connsiteX1" y="connsiteY1"/>
              </a:cxn>
              <a:cxn ang="0">
                <a:pos x="connsiteX2" y="connsiteY2"/>
              </a:cxn>
              <a:cxn ang="0">
                <a:pos x="connsiteX3" y="connsiteY3"/>
              </a:cxn>
            </a:cxnLst>
            <a:rect l="l" t="t" r="r" b="b"/>
            <a:pathLst>
              <a:path w="3440171" h="6384658">
                <a:moveTo>
                  <a:pt x="11317" y="6384658"/>
                </a:moveTo>
                <a:cubicBezTo>
                  <a:pt x="6518" y="4238993"/>
                  <a:pt x="4799" y="2145665"/>
                  <a:pt x="0" y="0"/>
                </a:cubicBezTo>
                <a:lnTo>
                  <a:pt x="3440171" y="3237470"/>
                </a:lnTo>
                <a:lnTo>
                  <a:pt x="11317" y="6384658"/>
                </a:lnTo>
                <a:close/>
              </a:path>
            </a:pathLst>
          </a:custGeom>
          <a:gradFill>
            <a:gsLst>
              <a:gs pos="0">
                <a:schemeClr val="bg1"/>
              </a:gs>
              <a:gs pos="72000">
                <a:schemeClr val="accent4">
                  <a:lumMod val="20000"/>
                  <a:lumOff val="8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3"/>
          <p:cNvSpPr>
            <a:spLocks noChangeAspect="1" noChangeArrowheads="1" noTextEdit="1"/>
          </p:cNvSpPr>
          <p:nvPr/>
        </p:nvSpPr>
        <p:spPr bwMode="auto">
          <a:xfrm>
            <a:off x="0" y="0"/>
            <a:ext cx="520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a:off x="-10392" y="2576513"/>
            <a:ext cx="4759325" cy="4281488"/>
          </a:xfrm>
          <a:custGeom>
            <a:avLst/>
            <a:gdLst>
              <a:gd name="T0" fmla="*/ 378 w 2998"/>
              <a:gd name="T1" fmla="*/ 2697 h 2697"/>
              <a:gd name="T2" fmla="*/ 2998 w 2998"/>
              <a:gd name="T3" fmla="*/ 265 h 2697"/>
              <a:gd name="T4" fmla="*/ 2715 w 2998"/>
              <a:gd name="T5" fmla="*/ 0 h 2697"/>
              <a:gd name="T6" fmla="*/ 0 w 2998"/>
              <a:gd name="T7" fmla="*/ 2515 h 2697"/>
              <a:gd name="T8" fmla="*/ 0 w 2998"/>
              <a:gd name="T9" fmla="*/ 2697 h 2697"/>
              <a:gd name="T10" fmla="*/ 378 w 2998"/>
              <a:gd name="T11" fmla="*/ 2697 h 2697"/>
            </a:gdLst>
            <a:ahLst/>
            <a:cxnLst>
              <a:cxn ang="0">
                <a:pos x="T0" y="T1"/>
              </a:cxn>
              <a:cxn ang="0">
                <a:pos x="T2" y="T3"/>
              </a:cxn>
              <a:cxn ang="0">
                <a:pos x="T4" y="T5"/>
              </a:cxn>
              <a:cxn ang="0">
                <a:pos x="T6" y="T7"/>
              </a:cxn>
              <a:cxn ang="0">
                <a:pos x="T8" y="T9"/>
              </a:cxn>
              <a:cxn ang="0">
                <a:pos x="T10" y="T11"/>
              </a:cxn>
            </a:cxnLst>
            <a:rect l="0" t="0" r="r" b="b"/>
            <a:pathLst>
              <a:path w="2998" h="2697">
                <a:moveTo>
                  <a:pt x="378" y="2697"/>
                </a:moveTo>
                <a:lnTo>
                  <a:pt x="2998" y="265"/>
                </a:lnTo>
                <a:lnTo>
                  <a:pt x="2715" y="0"/>
                </a:lnTo>
                <a:lnTo>
                  <a:pt x="0" y="2515"/>
                </a:lnTo>
                <a:lnTo>
                  <a:pt x="0" y="2697"/>
                </a:lnTo>
                <a:lnTo>
                  <a:pt x="378" y="2697"/>
                </a:lnTo>
                <a:close/>
              </a:path>
            </a:pathLst>
          </a:custGeom>
          <a:gradFill>
            <a:gsLst>
              <a:gs pos="53000">
                <a:schemeClr val="tx1">
                  <a:lumMod val="95000"/>
                  <a:lumOff val="5000"/>
                </a:schemeClr>
              </a:gs>
              <a:gs pos="38000">
                <a:schemeClr val="tx1">
                  <a:lumMod val="65000"/>
                  <a:lumOff val="35000"/>
                </a:schemeClr>
              </a:gs>
            </a:gsLst>
            <a:lin ang="2820000" scaled="0"/>
          </a:gradFill>
          <a:ln w="9525">
            <a:solidFill>
              <a:schemeClr val="bg1"/>
            </a:solidFill>
            <a:round/>
            <a:headEnd/>
            <a:tailEnd/>
          </a:ln>
          <a:effectLst>
            <a:outerShdw blurRad="279400" dist="101600" dir="10800000" algn="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581746" y="2992438"/>
            <a:ext cx="4611688" cy="3865563"/>
          </a:xfrm>
          <a:custGeom>
            <a:avLst/>
            <a:gdLst>
              <a:gd name="T0" fmla="*/ 577 w 2905"/>
              <a:gd name="T1" fmla="*/ 2435 h 2435"/>
              <a:gd name="T2" fmla="*/ 2905 w 2905"/>
              <a:gd name="T3" fmla="*/ 265 h 2435"/>
              <a:gd name="T4" fmla="*/ 2623 w 2905"/>
              <a:gd name="T5" fmla="*/ 0 h 2435"/>
              <a:gd name="T6" fmla="*/ 0 w 2905"/>
              <a:gd name="T7" fmla="*/ 2435 h 2435"/>
              <a:gd name="T8" fmla="*/ 577 w 2905"/>
              <a:gd name="T9" fmla="*/ 2435 h 2435"/>
            </a:gdLst>
            <a:ahLst/>
            <a:cxnLst>
              <a:cxn ang="0">
                <a:pos x="T0" y="T1"/>
              </a:cxn>
              <a:cxn ang="0">
                <a:pos x="T2" y="T3"/>
              </a:cxn>
              <a:cxn ang="0">
                <a:pos x="T4" y="T5"/>
              </a:cxn>
              <a:cxn ang="0">
                <a:pos x="T6" y="T7"/>
              </a:cxn>
              <a:cxn ang="0">
                <a:pos x="T8" y="T9"/>
              </a:cxn>
            </a:cxnLst>
            <a:rect l="0" t="0" r="r" b="b"/>
            <a:pathLst>
              <a:path w="2905" h="2435">
                <a:moveTo>
                  <a:pt x="577" y="2435"/>
                </a:moveTo>
                <a:lnTo>
                  <a:pt x="2905" y="265"/>
                </a:lnTo>
                <a:lnTo>
                  <a:pt x="2623" y="0"/>
                </a:lnTo>
                <a:lnTo>
                  <a:pt x="0" y="2435"/>
                </a:lnTo>
                <a:lnTo>
                  <a:pt x="577" y="2435"/>
                </a:lnTo>
                <a:close/>
              </a:path>
            </a:pathLst>
          </a:custGeom>
          <a:gradFill>
            <a:gsLst>
              <a:gs pos="63000">
                <a:schemeClr val="accent4">
                  <a:lumMod val="75000"/>
                </a:schemeClr>
              </a:gs>
              <a:gs pos="50000">
                <a:schemeClr val="accent4"/>
              </a:gs>
            </a:gsLst>
            <a:lin ang="2820000" scaled="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10392" y="0"/>
            <a:ext cx="4310063" cy="3830638"/>
          </a:xfrm>
          <a:custGeom>
            <a:avLst/>
            <a:gdLst>
              <a:gd name="T0" fmla="*/ 430 w 2715"/>
              <a:gd name="T1" fmla="*/ 0 h 2413"/>
              <a:gd name="T2" fmla="*/ 2715 w 2715"/>
              <a:gd name="T3" fmla="*/ 2150 h 2413"/>
              <a:gd name="T4" fmla="*/ 2433 w 2715"/>
              <a:gd name="T5" fmla="*/ 2413 h 2413"/>
              <a:gd name="T6" fmla="*/ 0 w 2715"/>
              <a:gd name="T7" fmla="*/ 138 h 2413"/>
              <a:gd name="T8" fmla="*/ 0 w 2715"/>
              <a:gd name="T9" fmla="*/ 0 h 2413"/>
              <a:gd name="T10" fmla="*/ 430 w 2715"/>
              <a:gd name="T11" fmla="*/ 0 h 2413"/>
            </a:gdLst>
            <a:ahLst/>
            <a:cxnLst>
              <a:cxn ang="0">
                <a:pos x="T0" y="T1"/>
              </a:cxn>
              <a:cxn ang="0">
                <a:pos x="T2" y="T3"/>
              </a:cxn>
              <a:cxn ang="0">
                <a:pos x="T4" y="T5"/>
              </a:cxn>
              <a:cxn ang="0">
                <a:pos x="T6" y="T7"/>
              </a:cxn>
              <a:cxn ang="0">
                <a:pos x="T8" y="T9"/>
              </a:cxn>
              <a:cxn ang="0">
                <a:pos x="T10" y="T11"/>
              </a:cxn>
            </a:cxnLst>
            <a:rect l="0" t="0" r="r" b="b"/>
            <a:pathLst>
              <a:path w="2715" h="2413">
                <a:moveTo>
                  <a:pt x="430" y="0"/>
                </a:moveTo>
                <a:lnTo>
                  <a:pt x="2715" y="2150"/>
                </a:lnTo>
                <a:lnTo>
                  <a:pt x="2433" y="2413"/>
                </a:lnTo>
                <a:lnTo>
                  <a:pt x="0" y="138"/>
                </a:lnTo>
                <a:lnTo>
                  <a:pt x="0" y="0"/>
                </a:lnTo>
                <a:lnTo>
                  <a:pt x="430" y="0"/>
                </a:lnTo>
                <a:close/>
              </a:path>
            </a:pathLst>
          </a:custGeom>
          <a:gradFill>
            <a:gsLst>
              <a:gs pos="55000">
                <a:schemeClr val="tx1">
                  <a:lumMod val="75000"/>
                  <a:lumOff val="25000"/>
                </a:schemeClr>
              </a:gs>
              <a:gs pos="28000">
                <a:schemeClr val="tx1">
                  <a:lumMod val="50000"/>
                  <a:lumOff val="50000"/>
                </a:schemeClr>
              </a:gs>
            </a:gsLst>
            <a:lin ang="18720000" scaled="0"/>
          </a:gradFill>
          <a:ln w="9525">
            <a:solidFill>
              <a:schemeClr val="bg1"/>
            </a:solidFill>
            <a:round/>
            <a:headEnd/>
            <a:tailEnd/>
          </a:ln>
          <a:effectLst>
            <a:outerShdw blurRad="279400" dist="1016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664296" y="0"/>
            <a:ext cx="4525963" cy="3830638"/>
          </a:xfrm>
          <a:custGeom>
            <a:avLst/>
            <a:gdLst>
              <a:gd name="T0" fmla="*/ 578 w 2851"/>
              <a:gd name="T1" fmla="*/ 0 h 2413"/>
              <a:gd name="T2" fmla="*/ 2851 w 2851"/>
              <a:gd name="T3" fmla="*/ 2150 h 2413"/>
              <a:gd name="T4" fmla="*/ 2571 w 2851"/>
              <a:gd name="T5" fmla="*/ 2413 h 2413"/>
              <a:gd name="T6" fmla="*/ 0 w 2851"/>
              <a:gd name="T7" fmla="*/ 0 h 2413"/>
              <a:gd name="T8" fmla="*/ 578 w 2851"/>
              <a:gd name="T9" fmla="*/ 0 h 2413"/>
            </a:gdLst>
            <a:ahLst/>
            <a:cxnLst>
              <a:cxn ang="0">
                <a:pos x="T0" y="T1"/>
              </a:cxn>
              <a:cxn ang="0">
                <a:pos x="T2" y="T3"/>
              </a:cxn>
              <a:cxn ang="0">
                <a:pos x="T4" y="T5"/>
              </a:cxn>
              <a:cxn ang="0">
                <a:pos x="T6" y="T7"/>
              </a:cxn>
              <a:cxn ang="0">
                <a:pos x="T8" y="T9"/>
              </a:cxn>
            </a:cxnLst>
            <a:rect l="0" t="0" r="r" b="b"/>
            <a:pathLst>
              <a:path w="2851" h="2413">
                <a:moveTo>
                  <a:pt x="578" y="0"/>
                </a:moveTo>
                <a:lnTo>
                  <a:pt x="2851" y="2150"/>
                </a:lnTo>
                <a:lnTo>
                  <a:pt x="2571" y="2413"/>
                </a:lnTo>
                <a:lnTo>
                  <a:pt x="0" y="0"/>
                </a:lnTo>
                <a:lnTo>
                  <a:pt x="578" y="0"/>
                </a:lnTo>
                <a:close/>
              </a:path>
            </a:pathLst>
          </a:custGeom>
          <a:gradFill>
            <a:gsLst>
              <a:gs pos="55000">
                <a:schemeClr val="accent2">
                  <a:lumMod val="75000"/>
                </a:schemeClr>
              </a:gs>
              <a:gs pos="28000">
                <a:schemeClr val="accent2">
                  <a:lumMod val="40000"/>
                  <a:lumOff val="60000"/>
                </a:schemeClr>
              </a:gs>
            </a:gsLst>
            <a:lin ang="18720000" scaled="0"/>
          </a:gra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TextBox 46"/>
          <p:cNvSpPr txBox="1"/>
          <p:nvPr/>
        </p:nvSpPr>
        <p:spPr>
          <a:xfrm>
            <a:off x="-2590800" y="2727673"/>
            <a:ext cx="8179865" cy="1138773"/>
          </a:xfrm>
          <a:prstGeom prst="rect">
            <a:avLst/>
          </a:prstGeom>
          <a:noFill/>
          <a:ln>
            <a:noFill/>
          </a:ln>
        </p:spPr>
        <p:txBody>
          <a:bodyPr wrap="square" rtlCol="0">
            <a:spAutoFit/>
          </a:bodyPr>
          <a:lstStyle/>
          <a:p>
            <a:pPr algn="ctr"/>
            <a:r>
              <a:rPr lang="en-US" sz="6800" b="1" dirty="0">
                <a:ln w="15875">
                  <a:noFill/>
                  <a:round/>
                </a:ln>
                <a:solidFill>
                  <a:srgbClr val="8B9F5A"/>
                </a:solidFill>
                <a:effectLst>
                  <a:innerShdw blurRad="63500" dist="50800" dir="13500000">
                    <a:prstClr val="black">
                      <a:alpha val="50000"/>
                    </a:prstClr>
                  </a:innerShdw>
                  <a:reflection blurRad="76200" stA="15000" endPos="53000" dir="5400000" sy="-100000" algn="bl" rotWithShape="0"/>
                </a:effectLst>
                <a:latin typeface="Eurostile" panose="020B0504020202050204" pitchFamily="34" charset="0"/>
              </a:rPr>
              <a:t>Metrics</a:t>
            </a:r>
            <a:endParaRPr lang="en-US" sz="6800" dirty="0">
              <a:ln w="15875">
                <a:noFill/>
                <a:round/>
              </a:ln>
              <a:solidFill>
                <a:srgbClr val="8B9F5A"/>
              </a:solidFill>
              <a:effectLst>
                <a:innerShdw blurRad="63500" dist="50800" dir="13500000">
                  <a:prstClr val="black">
                    <a:alpha val="50000"/>
                  </a:prstClr>
                </a:innerShdw>
                <a:reflection blurRad="76200" stA="15000" endPos="53000" dir="5400000" sy="-100000" algn="bl" rotWithShape="0"/>
              </a:effectLst>
              <a:latin typeface="Franklin Gothic Heavy" panose="020B0903020102020204" pitchFamily="34" charset="0"/>
            </a:endParaRPr>
          </a:p>
        </p:txBody>
      </p:sp>
      <p:sp>
        <p:nvSpPr>
          <p:cNvPr id="9" name="TextBox 8"/>
          <p:cNvSpPr txBox="1"/>
          <p:nvPr/>
        </p:nvSpPr>
        <p:spPr>
          <a:xfrm rot="2544743">
            <a:off x="-1486309" y="1107164"/>
            <a:ext cx="6671284" cy="892552"/>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sz="5200" dirty="0">
                <a:ln w="15875">
                  <a:noFill/>
                  <a:round/>
                </a:ln>
                <a:solidFill>
                  <a:schemeClr val="accent2">
                    <a:lumMod val="50000"/>
                  </a:schemeClr>
                </a:solidFill>
                <a:effectLst>
                  <a:innerShdw blurRad="63500" dist="50800" dir="13500000">
                    <a:prstClr val="black">
                      <a:alpha val="50000"/>
                    </a:prstClr>
                  </a:innerShdw>
                  <a:reflection blurRad="76200" stA="15000" endPos="53000" dir="5400000" sy="-100000" algn="bl" rotWithShape="0"/>
                </a:effectLst>
                <a:latin typeface="Eurostile" panose="020B0504020202050204" pitchFamily="34" charset="0"/>
              </a:rPr>
              <a:t>Monthly</a:t>
            </a:r>
            <a:endParaRPr lang="en-US" sz="5200" dirty="0">
              <a:ln w="15875">
                <a:noFill/>
                <a:round/>
              </a:ln>
              <a:solidFill>
                <a:schemeClr val="accent2">
                  <a:lumMod val="50000"/>
                </a:schemeClr>
              </a:solidFill>
              <a:effectLst>
                <a:innerShdw blurRad="63500" dist="50800" dir="13500000">
                  <a:prstClr val="black">
                    <a:alpha val="50000"/>
                  </a:prstClr>
                </a:innerShdw>
                <a:reflection blurRad="76200" stA="15000" endPos="53000" dir="5400000" sy="-100000" algn="bl" rotWithShape="0"/>
              </a:effectLst>
              <a:latin typeface="Franklin Gothic Heavy" panose="020B0903020102020204" pitchFamily="34" charset="0"/>
            </a:endParaRPr>
          </a:p>
        </p:txBody>
      </p:sp>
      <p:sp>
        <p:nvSpPr>
          <p:cNvPr id="71" name="TextBox 70"/>
          <p:cNvSpPr txBox="1"/>
          <p:nvPr/>
        </p:nvSpPr>
        <p:spPr>
          <a:xfrm rot="18988304">
            <a:off x="665952" y="4892175"/>
            <a:ext cx="4297788" cy="646331"/>
          </a:xfrm>
          <a:prstGeom prst="rect">
            <a:avLst/>
          </a:prstGeom>
          <a:noFill/>
          <a:ln>
            <a:noFill/>
          </a:ln>
        </p:spPr>
        <p:txBody>
          <a:bodyPr wrap="square" rtlCol="0">
            <a:spAutoFit/>
          </a:bodyPr>
          <a:lstStyle/>
          <a:p>
            <a:pPr algn="ctr"/>
            <a:r>
              <a:rPr lang="en-US" sz="3600" dirty="0">
                <a:ln w="15875">
                  <a:noFill/>
                  <a:round/>
                </a:ln>
                <a:solidFill>
                  <a:schemeClr val="accent5">
                    <a:lumMod val="50000"/>
                  </a:schemeClr>
                </a:solidFill>
                <a:effectLst>
                  <a:innerShdw blurRad="63500" dist="50800" dir="13500000">
                    <a:prstClr val="black">
                      <a:alpha val="50000"/>
                    </a:prstClr>
                  </a:innerShdw>
                  <a:reflection blurRad="76200" stA="15000" endPos="53000" dir="5400000" sy="-100000" algn="bl" rotWithShape="0"/>
                </a:effectLst>
                <a:latin typeface="Eurostile" panose="020B0504020202050204" pitchFamily="34" charset="0"/>
              </a:rPr>
              <a:t>Monitoring</a:t>
            </a:r>
            <a:endParaRPr lang="en-US" sz="3600" dirty="0">
              <a:ln w="15875">
                <a:noFill/>
                <a:round/>
              </a:ln>
              <a:solidFill>
                <a:schemeClr val="accent5">
                  <a:lumMod val="50000"/>
                </a:schemeClr>
              </a:solidFill>
              <a:effectLst>
                <a:innerShdw blurRad="63500" dist="50800" dir="13500000">
                  <a:prstClr val="black">
                    <a:alpha val="50000"/>
                  </a:prstClr>
                </a:innerShdw>
                <a:reflection blurRad="76200" stA="15000" endPos="53000" dir="5400000" sy="-100000" algn="bl" rotWithShape="0"/>
              </a:effectLst>
              <a:latin typeface="Franklin Gothic Heavy" panose="020B0903020102020204" pitchFamily="34" charset="0"/>
            </a:endParaRPr>
          </a:p>
        </p:txBody>
      </p:sp>
      <p:grpSp>
        <p:nvGrpSpPr>
          <p:cNvPr id="14" name="Group 13"/>
          <p:cNvGrpSpPr/>
          <p:nvPr/>
        </p:nvGrpSpPr>
        <p:grpSpPr>
          <a:xfrm>
            <a:off x="5508300" y="2209800"/>
            <a:ext cx="2399933" cy="2381349"/>
            <a:chOff x="3824814" y="96911"/>
            <a:chExt cx="1570570" cy="1570570"/>
          </a:xfrm>
          <a:scene3d>
            <a:camera prst="orthographicFront"/>
            <a:lightRig rig="threePt" dir="t">
              <a:rot lat="0" lon="0" rev="7500000"/>
            </a:lightRig>
          </a:scene3d>
        </p:grpSpPr>
        <p:sp>
          <p:nvSpPr>
            <p:cNvPr id="15" name="Oval 14"/>
            <p:cNvSpPr/>
            <p:nvPr/>
          </p:nvSpPr>
          <p:spPr>
            <a:xfrm>
              <a:off x="3824814" y="96911"/>
              <a:ext cx="1570570" cy="1570570"/>
            </a:xfrm>
            <a:prstGeom prst="ellipse">
              <a:avLst/>
            </a:prstGeom>
            <a:sp3d prstMaterial="plastic">
              <a:bevelT w="127000" h="25400" prst="relaxedInset"/>
            </a:sp3d>
          </p:spPr>
          <p:style>
            <a:lnRef idx="0">
              <a:schemeClr val="lt1">
                <a:hueOff val="0"/>
                <a:satOff val="0"/>
                <a:lumOff val="0"/>
                <a:alphaOff val="0"/>
              </a:schemeClr>
            </a:lnRef>
            <a:fillRef idx="3">
              <a:schemeClr val="accent3">
                <a:alpha val="50000"/>
                <a:hueOff val="0"/>
                <a:satOff val="0"/>
                <a:lumOff val="0"/>
                <a:alphaOff val="0"/>
              </a:schemeClr>
            </a:fillRef>
            <a:effectRef idx="2">
              <a:schemeClr val="accent3">
                <a:alpha val="50000"/>
                <a:hueOff val="0"/>
                <a:satOff val="0"/>
                <a:lumOff val="0"/>
                <a:alphaOff val="0"/>
              </a:schemeClr>
            </a:effectRef>
            <a:fontRef idx="minor">
              <a:schemeClr val="tx1"/>
            </a:fontRef>
          </p:style>
        </p:sp>
        <p:sp>
          <p:nvSpPr>
            <p:cNvPr id="16" name="Oval 4"/>
            <p:cNvSpPr txBox="1"/>
            <p:nvPr/>
          </p:nvSpPr>
          <p:spPr>
            <a:xfrm>
              <a:off x="4054819" y="326916"/>
              <a:ext cx="1110560" cy="1110560"/>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3200" b="1" kern="1200" dirty="0"/>
                <a:t>Program Metrics</a:t>
              </a:r>
            </a:p>
          </p:txBody>
        </p:sp>
      </p:grpSp>
    </p:spTree>
    <p:extLst>
      <p:ext uri="{BB962C8B-B14F-4D97-AF65-F5344CB8AC3E}">
        <p14:creationId xmlns:p14="http://schemas.microsoft.com/office/powerpoint/2010/main" val="4000246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200"/>
                                  </p:stCondLst>
                                  <p:childTnLst>
                                    <p:set>
                                      <p:cBhvr>
                                        <p:cTn id="6" dur="1" fill="hold">
                                          <p:stCondLst>
                                            <p:cond delay="0"/>
                                          </p:stCondLst>
                                        </p:cTn>
                                        <p:tgtEl>
                                          <p:spTgt spid="10"/>
                                        </p:tgtEl>
                                        <p:attrNameLst>
                                          <p:attrName>style.visibility</p:attrName>
                                        </p:attrNameLst>
                                      </p:cBhvr>
                                      <p:to>
                                        <p:strVal val="visible"/>
                                      </p:to>
                                    </p:set>
                                    <p:anim calcmode="lin" valueType="num">
                                      <p:cBhvr>
                                        <p:cTn id="7" dur="800" fill="hold"/>
                                        <p:tgtEl>
                                          <p:spTgt spid="10"/>
                                        </p:tgtEl>
                                        <p:attrNameLst>
                                          <p:attrName>ppt_w</p:attrName>
                                        </p:attrNameLst>
                                      </p:cBhvr>
                                      <p:tavLst>
                                        <p:tav tm="0">
                                          <p:val>
                                            <p:strVal val="#ppt_w+.3"/>
                                          </p:val>
                                        </p:tav>
                                        <p:tav tm="100000">
                                          <p:val>
                                            <p:strVal val="#ppt_w"/>
                                          </p:val>
                                        </p:tav>
                                      </p:tavLst>
                                    </p:anim>
                                    <p:anim calcmode="lin" valueType="num">
                                      <p:cBhvr>
                                        <p:cTn id="8" dur="800" fill="hold"/>
                                        <p:tgtEl>
                                          <p:spTgt spid="10"/>
                                        </p:tgtEl>
                                        <p:attrNameLst>
                                          <p:attrName>ppt_h</p:attrName>
                                        </p:attrNameLst>
                                      </p:cBhvr>
                                      <p:tavLst>
                                        <p:tav tm="0">
                                          <p:val>
                                            <p:strVal val="#ppt_h"/>
                                          </p:val>
                                        </p:tav>
                                        <p:tav tm="100000">
                                          <p:val>
                                            <p:strVal val="#ppt_h"/>
                                          </p:val>
                                        </p:tav>
                                      </p:tavLst>
                                    </p:anim>
                                    <p:animEffect transition="in" filter="fade">
                                      <p:cBhvr>
                                        <p:cTn id="9" dur="800"/>
                                        <p:tgtEl>
                                          <p:spTgt spid="10"/>
                                        </p:tgtEl>
                                      </p:cBhvr>
                                    </p:animEffect>
                                  </p:childTnLst>
                                </p:cTn>
                              </p:par>
                              <p:par>
                                <p:cTn id="10" presetID="50" presetClass="entr" presetSubtype="0" decel="10000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800" fill="hold"/>
                                        <p:tgtEl>
                                          <p:spTgt spid="8"/>
                                        </p:tgtEl>
                                        <p:attrNameLst>
                                          <p:attrName>ppt_w</p:attrName>
                                        </p:attrNameLst>
                                      </p:cBhvr>
                                      <p:tavLst>
                                        <p:tav tm="0">
                                          <p:val>
                                            <p:strVal val="#ppt_w+.3"/>
                                          </p:val>
                                        </p:tav>
                                        <p:tav tm="100000">
                                          <p:val>
                                            <p:strVal val="#ppt_w"/>
                                          </p:val>
                                        </p:tav>
                                      </p:tavLst>
                                    </p:anim>
                                    <p:anim calcmode="lin" valueType="num">
                                      <p:cBhvr>
                                        <p:cTn id="13" dur="800" fill="hold"/>
                                        <p:tgtEl>
                                          <p:spTgt spid="8"/>
                                        </p:tgtEl>
                                        <p:attrNameLst>
                                          <p:attrName>ppt_h</p:attrName>
                                        </p:attrNameLst>
                                      </p:cBhvr>
                                      <p:tavLst>
                                        <p:tav tm="0">
                                          <p:val>
                                            <p:strVal val="#ppt_h"/>
                                          </p:val>
                                        </p:tav>
                                        <p:tav tm="100000">
                                          <p:val>
                                            <p:strVal val="#ppt_h"/>
                                          </p:val>
                                        </p:tav>
                                      </p:tavLst>
                                    </p:anim>
                                    <p:animEffect transition="in" filter="fade">
                                      <p:cBhvr>
                                        <p:cTn id="14" dur="800"/>
                                        <p:tgtEl>
                                          <p:spTgt spid="8"/>
                                        </p:tgtEl>
                                      </p:cBhvr>
                                    </p:animEffect>
                                  </p:childTnLst>
                                </p:cTn>
                              </p:par>
                              <p:par>
                                <p:cTn id="15" presetID="50" presetClass="entr" presetSubtype="0" decel="100000" fill="hold" grpId="0" nodeType="withEffect">
                                  <p:stCondLst>
                                    <p:cond delay="9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800" fill="hold"/>
                                        <p:tgtEl>
                                          <p:spTgt spid="12"/>
                                        </p:tgtEl>
                                        <p:attrNameLst>
                                          <p:attrName>ppt_w</p:attrName>
                                        </p:attrNameLst>
                                      </p:cBhvr>
                                      <p:tavLst>
                                        <p:tav tm="0">
                                          <p:val>
                                            <p:strVal val="#ppt_w+.3"/>
                                          </p:val>
                                        </p:tav>
                                        <p:tav tm="100000">
                                          <p:val>
                                            <p:strVal val="#ppt_w"/>
                                          </p:val>
                                        </p:tav>
                                      </p:tavLst>
                                    </p:anim>
                                    <p:anim calcmode="lin" valueType="num">
                                      <p:cBhvr>
                                        <p:cTn id="18" dur="800" fill="hold"/>
                                        <p:tgtEl>
                                          <p:spTgt spid="12"/>
                                        </p:tgtEl>
                                        <p:attrNameLst>
                                          <p:attrName>ppt_h</p:attrName>
                                        </p:attrNameLst>
                                      </p:cBhvr>
                                      <p:tavLst>
                                        <p:tav tm="0">
                                          <p:val>
                                            <p:strVal val="#ppt_h"/>
                                          </p:val>
                                        </p:tav>
                                        <p:tav tm="100000">
                                          <p:val>
                                            <p:strVal val="#ppt_h"/>
                                          </p:val>
                                        </p:tav>
                                      </p:tavLst>
                                    </p:anim>
                                    <p:animEffect transition="in" filter="fade">
                                      <p:cBhvr>
                                        <p:cTn id="19" dur="800"/>
                                        <p:tgtEl>
                                          <p:spTgt spid="12"/>
                                        </p:tgtEl>
                                      </p:cBhvr>
                                    </p:animEffect>
                                  </p:childTnLst>
                                </p:cTn>
                              </p:par>
                              <p:par>
                                <p:cTn id="20" presetID="50" presetClass="entr" presetSubtype="0" decel="100000" fill="hold" grpId="0" nodeType="withEffect">
                                  <p:stCondLst>
                                    <p:cond delay="12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800" fill="hold"/>
                                        <p:tgtEl>
                                          <p:spTgt spid="11"/>
                                        </p:tgtEl>
                                        <p:attrNameLst>
                                          <p:attrName>ppt_w</p:attrName>
                                        </p:attrNameLst>
                                      </p:cBhvr>
                                      <p:tavLst>
                                        <p:tav tm="0">
                                          <p:val>
                                            <p:strVal val="#ppt_w+.3"/>
                                          </p:val>
                                        </p:tav>
                                        <p:tav tm="100000">
                                          <p:val>
                                            <p:strVal val="#ppt_w"/>
                                          </p:val>
                                        </p:tav>
                                      </p:tavLst>
                                    </p:anim>
                                    <p:anim calcmode="lin" valueType="num">
                                      <p:cBhvr>
                                        <p:cTn id="23" dur="800" fill="hold"/>
                                        <p:tgtEl>
                                          <p:spTgt spid="11"/>
                                        </p:tgtEl>
                                        <p:attrNameLst>
                                          <p:attrName>ppt_h</p:attrName>
                                        </p:attrNameLst>
                                      </p:cBhvr>
                                      <p:tavLst>
                                        <p:tav tm="0">
                                          <p:val>
                                            <p:strVal val="#ppt_h"/>
                                          </p:val>
                                        </p:tav>
                                        <p:tav tm="100000">
                                          <p:val>
                                            <p:strVal val="#ppt_h"/>
                                          </p:val>
                                        </p:tav>
                                      </p:tavLst>
                                    </p:anim>
                                    <p:animEffect transition="in" filter="fade">
                                      <p:cBhvr>
                                        <p:cTn id="24" dur="800"/>
                                        <p:tgtEl>
                                          <p:spTgt spid="11"/>
                                        </p:tgtEl>
                                      </p:cBhvr>
                                    </p:animEffect>
                                  </p:childTnLst>
                                </p:cTn>
                              </p:par>
                              <p:par>
                                <p:cTn id="25" presetID="22" presetClass="entr" presetSubtype="2" fill="hold" grpId="0" nodeType="withEffect">
                                  <p:stCondLst>
                                    <p:cond delay="180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par>
                                <p:cTn id="28" presetID="50" presetClass="entr" presetSubtype="0" decel="100000" fill="hold" grpId="0" nodeType="withEffect">
                                  <p:stCondLst>
                                    <p:cond delay="2200"/>
                                  </p:stCondLst>
                                  <p:childTnLst>
                                    <p:set>
                                      <p:cBhvr>
                                        <p:cTn id="29" dur="1" fill="hold">
                                          <p:stCondLst>
                                            <p:cond delay="0"/>
                                          </p:stCondLst>
                                        </p:cTn>
                                        <p:tgtEl>
                                          <p:spTgt spid="9"/>
                                        </p:tgtEl>
                                        <p:attrNameLst>
                                          <p:attrName>style.visibility</p:attrName>
                                        </p:attrNameLst>
                                      </p:cBhvr>
                                      <p:to>
                                        <p:strVal val="visible"/>
                                      </p:to>
                                    </p:set>
                                    <p:anim calcmode="lin" valueType="num">
                                      <p:cBhvr>
                                        <p:cTn id="30" dur="1000" fill="hold"/>
                                        <p:tgtEl>
                                          <p:spTgt spid="9"/>
                                        </p:tgtEl>
                                        <p:attrNameLst>
                                          <p:attrName>ppt_w</p:attrName>
                                        </p:attrNameLst>
                                      </p:cBhvr>
                                      <p:tavLst>
                                        <p:tav tm="0">
                                          <p:val>
                                            <p:strVal val="#ppt_w+.3"/>
                                          </p:val>
                                        </p:tav>
                                        <p:tav tm="100000">
                                          <p:val>
                                            <p:strVal val="#ppt_w"/>
                                          </p:val>
                                        </p:tav>
                                      </p:tavLst>
                                    </p:anim>
                                    <p:anim calcmode="lin" valueType="num">
                                      <p:cBhvr>
                                        <p:cTn id="31" dur="1000" fill="hold"/>
                                        <p:tgtEl>
                                          <p:spTgt spid="9"/>
                                        </p:tgtEl>
                                        <p:attrNameLst>
                                          <p:attrName>ppt_h</p:attrName>
                                        </p:attrNameLst>
                                      </p:cBhvr>
                                      <p:tavLst>
                                        <p:tav tm="0">
                                          <p:val>
                                            <p:strVal val="#ppt_h"/>
                                          </p:val>
                                        </p:tav>
                                        <p:tav tm="100000">
                                          <p:val>
                                            <p:strVal val="#ppt_h"/>
                                          </p:val>
                                        </p:tav>
                                      </p:tavLst>
                                    </p:anim>
                                    <p:animEffect transition="in" filter="fade">
                                      <p:cBhvr>
                                        <p:cTn id="32" dur="1000"/>
                                        <p:tgtEl>
                                          <p:spTgt spid="9"/>
                                        </p:tgtEl>
                                      </p:cBhvr>
                                    </p:animEffect>
                                  </p:childTnLst>
                                </p:cTn>
                              </p:par>
                              <p:par>
                                <p:cTn id="33" presetID="50" presetClass="entr" presetSubtype="0" decel="100000" fill="hold" grpId="0" nodeType="withEffect">
                                  <p:stCondLst>
                                    <p:cond delay="2500"/>
                                  </p:stCondLst>
                                  <p:childTnLst>
                                    <p:set>
                                      <p:cBhvr>
                                        <p:cTn id="34" dur="1" fill="hold">
                                          <p:stCondLst>
                                            <p:cond delay="0"/>
                                          </p:stCondLst>
                                        </p:cTn>
                                        <p:tgtEl>
                                          <p:spTgt spid="47"/>
                                        </p:tgtEl>
                                        <p:attrNameLst>
                                          <p:attrName>style.visibility</p:attrName>
                                        </p:attrNameLst>
                                      </p:cBhvr>
                                      <p:to>
                                        <p:strVal val="visible"/>
                                      </p:to>
                                    </p:set>
                                    <p:anim calcmode="lin" valueType="num">
                                      <p:cBhvr>
                                        <p:cTn id="35" dur="1000" fill="hold"/>
                                        <p:tgtEl>
                                          <p:spTgt spid="47"/>
                                        </p:tgtEl>
                                        <p:attrNameLst>
                                          <p:attrName>ppt_w</p:attrName>
                                        </p:attrNameLst>
                                      </p:cBhvr>
                                      <p:tavLst>
                                        <p:tav tm="0">
                                          <p:val>
                                            <p:strVal val="#ppt_w+.3"/>
                                          </p:val>
                                        </p:tav>
                                        <p:tav tm="100000">
                                          <p:val>
                                            <p:strVal val="#ppt_w"/>
                                          </p:val>
                                        </p:tav>
                                      </p:tavLst>
                                    </p:anim>
                                    <p:anim calcmode="lin" valueType="num">
                                      <p:cBhvr>
                                        <p:cTn id="36" dur="1000" fill="hold"/>
                                        <p:tgtEl>
                                          <p:spTgt spid="47"/>
                                        </p:tgtEl>
                                        <p:attrNameLst>
                                          <p:attrName>ppt_h</p:attrName>
                                        </p:attrNameLst>
                                      </p:cBhvr>
                                      <p:tavLst>
                                        <p:tav tm="0">
                                          <p:val>
                                            <p:strVal val="#ppt_h"/>
                                          </p:val>
                                        </p:tav>
                                        <p:tav tm="100000">
                                          <p:val>
                                            <p:strVal val="#ppt_h"/>
                                          </p:val>
                                        </p:tav>
                                      </p:tavLst>
                                    </p:anim>
                                    <p:animEffect transition="in" filter="fade">
                                      <p:cBhvr>
                                        <p:cTn id="37" dur="1000"/>
                                        <p:tgtEl>
                                          <p:spTgt spid="47"/>
                                        </p:tgtEl>
                                      </p:cBhvr>
                                    </p:animEffect>
                                  </p:childTnLst>
                                </p:cTn>
                              </p:par>
                              <p:par>
                                <p:cTn id="38" presetID="50" presetClass="entr" presetSubtype="0" decel="100000" fill="hold" grpId="0" nodeType="withEffect">
                                  <p:stCondLst>
                                    <p:cond delay="2800"/>
                                  </p:stCondLst>
                                  <p:childTnLst>
                                    <p:set>
                                      <p:cBhvr>
                                        <p:cTn id="39" dur="1" fill="hold">
                                          <p:stCondLst>
                                            <p:cond delay="0"/>
                                          </p:stCondLst>
                                        </p:cTn>
                                        <p:tgtEl>
                                          <p:spTgt spid="71"/>
                                        </p:tgtEl>
                                        <p:attrNameLst>
                                          <p:attrName>style.visibility</p:attrName>
                                        </p:attrNameLst>
                                      </p:cBhvr>
                                      <p:to>
                                        <p:strVal val="visible"/>
                                      </p:to>
                                    </p:set>
                                    <p:anim calcmode="lin" valueType="num">
                                      <p:cBhvr>
                                        <p:cTn id="40" dur="1000" fill="hold"/>
                                        <p:tgtEl>
                                          <p:spTgt spid="71"/>
                                        </p:tgtEl>
                                        <p:attrNameLst>
                                          <p:attrName>ppt_w</p:attrName>
                                        </p:attrNameLst>
                                      </p:cBhvr>
                                      <p:tavLst>
                                        <p:tav tm="0">
                                          <p:val>
                                            <p:strVal val="#ppt_w+.3"/>
                                          </p:val>
                                        </p:tav>
                                        <p:tav tm="100000">
                                          <p:val>
                                            <p:strVal val="#ppt_w"/>
                                          </p:val>
                                        </p:tav>
                                      </p:tavLst>
                                    </p:anim>
                                    <p:anim calcmode="lin" valueType="num">
                                      <p:cBhvr>
                                        <p:cTn id="41" dur="1000" fill="hold"/>
                                        <p:tgtEl>
                                          <p:spTgt spid="71"/>
                                        </p:tgtEl>
                                        <p:attrNameLst>
                                          <p:attrName>ppt_h</p:attrName>
                                        </p:attrNameLst>
                                      </p:cBhvr>
                                      <p:tavLst>
                                        <p:tav tm="0">
                                          <p:val>
                                            <p:strVal val="#ppt_h"/>
                                          </p:val>
                                        </p:tav>
                                        <p:tav tm="100000">
                                          <p:val>
                                            <p:strVal val="#ppt_h"/>
                                          </p:val>
                                        </p:tav>
                                      </p:tavLst>
                                    </p:anim>
                                    <p:animEffect transition="in" filter="fade">
                                      <p:cBhvr>
                                        <p:cTn id="42"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P spid="47" grpId="0"/>
      <p:bldP spid="9" grpId="0"/>
      <p:bldP spid="7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a:off x="0" y="152400"/>
            <a:ext cx="3440171" cy="6384658"/>
          </a:xfrm>
          <a:custGeom>
            <a:avLst/>
            <a:gdLst>
              <a:gd name="connsiteX0" fmla="*/ 0 w 4201298"/>
              <a:gd name="connsiteY0" fmla="*/ 4423719 h 4423719"/>
              <a:gd name="connsiteX1" fmla="*/ 2100649 w 4201298"/>
              <a:gd name="connsiteY1" fmla="*/ 0 h 4423719"/>
              <a:gd name="connsiteX2" fmla="*/ 4201298 w 4201298"/>
              <a:gd name="connsiteY2" fmla="*/ 4423719 h 4423719"/>
              <a:gd name="connsiteX3" fmla="*/ 0 w 4201298"/>
              <a:gd name="connsiteY3" fmla="*/ 4423719 h 4423719"/>
              <a:gd name="connsiteX0" fmla="*/ 0 w 5436974"/>
              <a:gd name="connsiteY0" fmla="*/ 4423719 h 4423719"/>
              <a:gd name="connsiteX1" fmla="*/ 2100649 w 5436974"/>
              <a:gd name="connsiteY1" fmla="*/ 0 h 4423719"/>
              <a:gd name="connsiteX2" fmla="*/ 5436974 w 5436974"/>
              <a:gd name="connsiteY2" fmla="*/ 3253946 h 4423719"/>
              <a:gd name="connsiteX3" fmla="*/ 0 w 5436974"/>
              <a:gd name="connsiteY3" fmla="*/ 4423719 h 4423719"/>
              <a:gd name="connsiteX0" fmla="*/ 0 w 5436974"/>
              <a:gd name="connsiteY0" fmla="*/ 4464908 h 4464908"/>
              <a:gd name="connsiteX1" fmla="*/ 1993557 w 5436974"/>
              <a:gd name="connsiteY1" fmla="*/ 0 h 4464908"/>
              <a:gd name="connsiteX2" fmla="*/ 5436974 w 5436974"/>
              <a:gd name="connsiteY2" fmla="*/ 3295135 h 4464908"/>
              <a:gd name="connsiteX3" fmla="*/ 0 w 5436974"/>
              <a:gd name="connsiteY3" fmla="*/ 4464908 h 4464908"/>
              <a:gd name="connsiteX0" fmla="*/ 57665 w 3443417"/>
              <a:gd name="connsiteY0" fmla="*/ 6540843 h 6540843"/>
              <a:gd name="connsiteX1" fmla="*/ 0 w 3443417"/>
              <a:gd name="connsiteY1" fmla="*/ 0 h 6540843"/>
              <a:gd name="connsiteX2" fmla="*/ 3443417 w 3443417"/>
              <a:gd name="connsiteY2" fmla="*/ 3295135 h 6540843"/>
              <a:gd name="connsiteX3" fmla="*/ 57665 w 3443417"/>
              <a:gd name="connsiteY3" fmla="*/ 6540843 h 6540843"/>
              <a:gd name="connsiteX0" fmla="*/ 8238 w 3393990"/>
              <a:gd name="connsiteY0" fmla="*/ 6483178 h 6483178"/>
              <a:gd name="connsiteX1" fmla="*/ 0 w 3393990"/>
              <a:gd name="connsiteY1" fmla="*/ 0 h 6483178"/>
              <a:gd name="connsiteX2" fmla="*/ 3393990 w 3393990"/>
              <a:gd name="connsiteY2" fmla="*/ 3237470 h 6483178"/>
              <a:gd name="connsiteX3" fmla="*/ 8238 w 3393990"/>
              <a:gd name="connsiteY3" fmla="*/ 6483178 h 6483178"/>
              <a:gd name="connsiteX0" fmla="*/ 8238 w 3440171"/>
              <a:gd name="connsiteY0" fmla="*/ 6483178 h 6483178"/>
              <a:gd name="connsiteX1" fmla="*/ 0 w 3440171"/>
              <a:gd name="connsiteY1" fmla="*/ 0 h 6483178"/>
              <a:gd name="connsiteX2" fmla="*/ 3440171 w 3440171"/>
              <a:gd name="connsiteY2" fmla="*/ 3237470 h 6483178"/>
              <a:gd name="connsiteX3" fmla="*/ 8238 w 3440171"/>
              <a:gd name="connsiteY3" fmla="*/ 6483178 h 6483178"/>
              <a:gd name="connsiteX0" fmla="*/ 14396 w 3440171"/>
              <a:gd name="connsiteY0" fmla="*/ 6436996 h 6436996"/>
              <a:gd name="connsiteX1" fmla="*/ 0 w 3440171"/>
              <a:gd name="connsiteY1" fmla="*/ 0 h 6436996"/>
              <a:gd name="connsiteX2" fmla="*/ 3440171 w 3440171"/>
              <a:gd name="connsiteY2" fmla="*/ 3237470 h 6436996"/>
              <a:gd name="connsiteX3" fmla="*/ 14396 w 3440171"/>
              <a:gd name="connsiteY3" fmla="*/ 6436996 h 6436996"/>
              <a:gd name="connsiteX0" fmla="*/ 14396 w 3440171"/>
              <a:gd name="connsiteY0" fmla="*/ 6436996 h 6436996"/>
              <a:gd name="connsiteX1" fmla="*/ 0 w 3440171"/>
              <a:gd name="connsiteY1" fmla="*/ 0 h 6436996"/>
              <a:gd name="connsiteX2" fmla="*/ 3440171 w 3440171"/>
              <a:gd name="connsiteY2" fmla="*/ 3237470 h 6436996"/>
              <a:gd name="connsiteX3" fmla="*/ 14396 w 3440171"/>
              <a:gd name="connsiteY3" fmla="*/ 6436996 h 6436996"/>
              <a:gd name="connsiteX0" fmla="*/ 11317 w 3440171"/>
              <a:gd name="connsiteY0" fmla="*/ 6430839 h 6430839"/>
              <a:gd name="connsiteX1" fmla="*/ 0 w 3440171"/>
              <a:gd name="connsiteY1" fmla="*/ 0 h 6430839"/>
              <a:gd name="connsiteX2" fmla="*/ 3440171 w 3440171"/>
              <a:gd name="connsiteY2" fmla="*/ 3237470 h 6430839"/>
              <a:gd name="connsiteX3" fmla="*/ 11317 w 3440171"/>
              <a:gd name="connsiteY3" fmla="*/ 6430839 h 6430839"/>
              <a:gd name="connsiteX0" fmla="*/ 11317 w 3440171"/>
              <a:gd name="connsiteY0" fmla="*/ 6384658 h 6384658"/>
              <a:gd name="connsiteX1" fmla="*/ 0 w 3440171"/>
              <a:gd name="connsiteY1" fmla="*/ 0 h 6384658"/>
              <a:gd name="connsiteX2" fmla="*/ 3440171 w 3440171"/>
              <a:gd name="connsiteY2" fmla="*/ 3237470 h 6384658"/>
              <a:gd name="connsiteX3" fmla="*/ 11317 w 3440171"/>
              <a:gd name="connsiteY3" fmla="*/ 6384658 h 6384658"/>
            </a:gdLst>
            <a:ahLst/>
            <a:cxnLst>
              <a:cxn ang="0">
                <a:pos x="connsiteX0" y="connsiteY0"/>
              </a:cxn>
              <a:cxn ang="0">
                <a:pos x="connsiteX1" y="connsiteY1"/>
              </a:cxn>
              <a:cxn ang="0">
                <a:pos x="connsiteX2" y="connsiteY2"/>
              </a:cxn>
              <a:cxn ang="0">
                <a:pos x="connsiteX3" y="connsiteY3"/>
              </a:cxn>
            </a:cxnLst>
            <a:rect l="l" t="t" r="r" b="b"/>
            <a:pathLst>
              <a:path w="3440171" h="6384658">
                <a:moveTo>
                  <a:pt x="11317" y="6384658"/>
                </a:moveTo>
                <a:cubicBezTo>
                  <a:pt x="6518" y="4238993"/>
                  <a:pt x="4799" y="2145665"/>
                  <a:pt x="0" y="0"/>
                </a:cubicBezTo>
                <a:lnTo>
                  <a:pt x="3440171" y="3237470"/>
                </a:lnTo>
                <a:lnTo>
                  <a:pt x="11317" y="6384658"/>
                </a:lnTo>
                <a:close/>
              </a:path>
            </a:pathLst>
          </a:custGeom>
          <a:gradFill>
            <a:gsLst>
              <a:gs pos="0">
                <a:schemeClr val="bg1"/>
              </a:gs>
              <a:gs pos="72000">
                <a:schemeClr val="accent4">
                  <a:lumMod val="20000"/>
                  <a:lumOff val="8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E75F678-CE79-4836-8915-EC08C5AEA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3" y="1231656"/>
            <a:ext cx="2619734" cy="4221205"/>
          </a:xfrm>
          <a:prstGeom prst="rect">
            <a:avLst/>
          </a:prstGeom>
        </p:spPr>
      </p:pic>
      <p:sp>
        <p:nvSpPr>
          <p:cNvPr id="7" name="AutoShape 3"/>
          <p:cNvSpPr>
            <a:spLocks noChangeAspect="1" noChangeArrowheads="1" noTextEdit="1"/>
          </p:cNvSpPr>
          <p:nvPr/>
        </p:nvSpPr>
        <p:spPr bwMode="auto">
          <a:xfrm>
            <a:off x="0" y="0"/>
            <a:ext cx="520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a:off x="-10392" y="2576513"/>
            <a:ext cx="4759325" cy="4281488"/>
          </a:xfrm>
          <a:custGeom>
            <a:avLst/>
            <a:gdLst>
              <a:gd name="T0" fmla="*/ 378 w 2998"/>
              <a:gd name="T1" fmla="*/ 2697 h 2697"/>
              <a:gd name="T2" fmla="*/ 2998 w 2998"/>
              <a:gd name="T3" fmla="*/ 265 h 2697"/>
              <a:gd name="T4" fmla="*/ 2715 w 2998"/>
              <a:gd name="T5" fmla="*/ 0 h 2697"/>
              <a:gd name="T6" fmla="*/ 0 w 2998"/>
              <a:gd name="T7" fmla="*/ 2515 h 2697"/>
              <a:gd name="T8" fmla="*/ 0 w 2998"/>
              <a:gd name="T9" fmla="*/ 2697 h 2697"/>
              <a:gd name="T10" fmla="*/ 378 w 2998"/>
              <a:gd name="T11" fmla="*/ 2697 h 2697"/>
            </a:gdLst>
            <a:ahLst/>
            <a:cxnLst>
              <a:cxn ang="0">
                <a:pos x="T0" y="T1"/>
              </a:cxn>
              <a:cxn ang="0">
                <a:pos x="T2" y="T3"/>
              </a:cxn>
              <a:cxn ang="0">
                <a:pos x="T4" y="T5"/>
              </a:cxn>
              <a:cxn ang="0">
                <a:pos x="T6" y="T7"/>
              </a:cxn>
              <a:cxn ang="0">
                <a:pos x="T8" y="T9"/>
              </a:cxn>
              <a:cxn ang="0">
                <a:pos x="T10" y="T11"/>
              </a:cxn>
            </a:cxnLst>
            <a:rect l="0" t="0" r="r" b="b"/>
            <a:pathLst>
              <a:path w="2998" h="2697">
                <a:moveTo>
                  <a:pt x="378" y="2697"/>
                </a:moveTo>
                <a:lnTo>
                  <a:pt x="2998" y="265"/>
                </a:lnTo>
                <a:lnTo>
                  <a:pt x="2715" y="0"/>
                </a:lnTo>
                <a:lnTo>
                  <a:pt x="0" y="2515"/>
                </a:lnTo>
                <a:lnTo>
                  <a:pt x="0" y="2697"/>
                </a:lnTo>
                <a:lnTo>
                  <a:pt x="378" y="2697"/>
                </a:lnTo>
                <a:close/>
              </a:path>
            </a:pathLst>
          </a:custGeom>
          <a:gradFill>
            <a:gsLst>
              <a:gs pos="53000">
                <a:schemeClr val="tx1">
                  <a:lumMod val="95000"/>
                  <a:lumOff val="5000"/>
                </a:schemeClr>
              </a:gs>
              <a:gs pos="38000">
                <a:schemeClr val="tx1">
                  <a:lumMod val="65000"/>
                  <a:lumOff val="35000"/>
                </a:schemeClr>
              </a:gs>
            </a:gsLst>
            <a:lin ang="2820000" scaled="0"/>
          </a:gradFill>
          <a:ln w="9525">
            <a:solidFill>
              <a:schemeClr val="bg1"/>
            </a:solidFill>
            <a:round/>
            <a:headEnd/>
            <a:tailEnd/>
          </a:ln>
          <a:effectLst>
            <a:outerShdw blurRad="279400" dist="101600" dir="10800000" algn="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581746" y="2992438"/>
            <a:ext cx="4611688" cy="3865563"/>
          </a:xfrm>
          <a:custGeom>
            <a:avLst/>
            <a:gdLst>
              <a:gd name="T0" fmla="*/ 577 w 2905"/>
              <a:gd name="T1" fmla="*/ 2435 h 2435"/>
              <a:gd name="T2" fmla="*/ 2905 w 2905"/>
              <a:gd name="T3" fmla="*/ 265 h 2435"/>
              <a:gd name="T4" fmla="*/ 2623 w 2905"/>
              <a:gd name="T5" fmla="*/ 0 h 2435"/>
              <a:gd name="T6" fmla="*/ 0 w 2905"/>
              <a:gd name="T7" fmla="*/ 2435 h 2435"/>
              <a:gd name="T8" fmla="*/ 577 w 2905"/>
              <a:gd name="T9" fmla="*/ 2435 h 2435"/>
            </a:gdLst>
            <a:ahLst/>
            <a:cxnLst>
              <a:cxn ang="0">
                <a:pos x="T0" y="T1"/>
              </a:cxn>
              <a:cxn ang="0">
                <a:pos x="T2" y="T3"/>
              </a:cxn>
              <a:cxn ang="0">
                <a:pos x="T4" y="T5"/>
              </a:cxn>
              <a:cxn ang="0">
                <a:pos x="T6" y="T7"/>
              </a:cxn>
              <a:cxn ang="0">
                <a:pos x="T8" y="T9"/>
              </a:cxn>
            </a:cxnLst>
            <a:rect l="0" t="0" r="r" b="b"/>
            <a:pathLst>
              <a:path w="2905" h="2435">
                <a:moveTo>
                  <a:pt x="577" y="2435"/>
                </a:moveTo>
                <a:lnTo>
                  <a:pt x="2905" y="265"/>
                </a:lnTo>
                <a:lnTo>
                  <a:pt x="2623" y="0"/>
                </a:lnTo>
                <a:lnTo>
                  <a:pt x="0" y="2435"/>
                </a:lnTo>
                <a:lnTo>
                  <a:pt x="577" y="2435"/>
                </a:lnTo>
                <a:close/>
              </a:path>
            </a:pathLst>
          </a:custGeom>
          <a:gradFill>
            <a:gsLst>
              <a:gs pos="63000">
                <a:schemeClr val="accent4">
                  <a:lumMod val="75000"/>
                </a:schemeClr>
              </a:gs>
              <a:gs pos="50000">
                <a:schemeClr val="accent4"/>
              </a:gs>
            </a:gsLst>
            <a:lin ang="2820000" scaled="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10392" y="0"/>
            <a:ext cx="4310063" cy="3830638"/>
          </a:xfrm>
          <a:custGeom>
            <a:avLst/>
            <a:gdLst>
              <a:gd name="T0" fmla="*/ 430 w 2715"/>
              <a:gd name="T1" fmla="*/ 0 h 2413"/>
              <a:gd name="T2" fmla="*/ 2715 w 2715"/>
              <a:gd name="T3" fmla="*/ 2150 h 2413"/>
              <a:gd name="T4" fmla="*/ 2433 w 2715"/>
              <a:gd name="T5" fmla="*/ 2413 h 2413"/>
              <a:gd name="T6" fmla="*/ 0 w 2715"/>
              <a:gd name="T7" fmla="*/ 138 h 2413"/>
              <a:gd name="T8" fmla="*/ 0 w 2715"/>
              <a:gd name="T9" fmla="*/ 0 h 2413"/>
              <a:gd name="T10" fmla="*/ 430 w 2715"/>
              <a:gd name="T11" fmla="*/ 0 h 2413"/>
            </a:gdLst>
            <a:ahLst/>
            <a:cxnLst>
              <a:cxn ang="0">
                <a:pos x="T0" y="T1"/>
              </a:cxn>
              <a:cxn ang="0">
                <a:pos x="T2" y="T3"/>
              </a:cxn>
              <a:cxn ang="0">
                <a:pos x="T4" y="T5"/>
              </a:cxn>
              <a:cxn ang="0">
                <a:pos x="T6" y="T7"/>
              </a:cxn>
              <a:cxn ang="0">
                <a:pos x="T8" y="T9"/>
              </a:cxn>
              <a:cxn ang="0">
                <a:pos x="T10" y="T11"/>
              </a:cxn>
            </a:cxnLst>
            <a:rect l="0" t="0" r="r" b="b"/>
            <a:pathLst>
              <a:path w="2715" h="2413">
                <a:moveTo>
                  <a:pt x="430" y="0"/>
                </a:moveTo>
                <a:lnTo>
                  <a:pt x="2715" y="2150"/>
                </a:lnTo>
                <a:lnTo>
                  <a:pt x="2433" y="2413"/>
                </a:lnTo>
                <a:lnTo>
                  <a:pt x="0" y="138"/>
                </a:lnTo>
                <a:lnTo>
                  <a:pt x="0" y="0"/>
                </a:lnTo>
                <a:lnTo>
                  <a:pt x="430" y="0"/>
                </a:lnTo>
                <a:close/>
              </a:path>
            </a:pathLst>
          </a:custGeom>
          <a:gradFill>
            <a:gsLst>
              <a:gs pos="55000">
                <a:schemeClr val="tx1">
                  <a:lumMod val="75000"/>
                  <a:lumOff val="25000"/>
                </a:schemeClr>
              </a:gs>
              <a:gs pos="28000">
                <a:schemeClr val="tx1">
                  <a:lumMod val="50000"/>
                  <a:lumOff val="50000"/>
                </a:schemeClr>
              </a:gs>
            </a:gsLst>
            <a:lin ang="18720000" scaled="0"/>
          </a:gradFill>
          <a:ln w="9525">
            <a:solidFill>
              <a:schemeClr val="bg1"/>
            </a:solidFill>
            <a:round/>
            <a:headEnd/>
            <a:tailEnd/>
          </a:ln>
          <a:effectLst>
            <a:outerShdw blurRad="279400" dist="1016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664296" y="0"/>
            <a:ext cx="4525963" cy="3830638"/>
          </a:xfrm>
          <a:custGeom>
            <a:avLst/>
            <a:gdLst>
              <a:gd name="T0" fmla="*/ 578 w 2851"/>
              <a:gd name="T1" fmla="*/ 0 h 2413"/>
              <a:gd name="T2" fmla="*/ 2851 w 2851"/>
              <a:gd name="T3" fmla="*/ 2150 h 2413"/>
              <a:gd name="T4" fmla="*/ 2571 w 2851"/>
              <a:gd name="T5" fmla="*/ 2413 h 2413"/>
              <a:gd name="T6" fmla="*/ 0 w 2851"/>
              <a:gd name="T7" fmla="*/ 0 h 2413"/>
              <a:gd name="T8" fmla="*/ 578 w 2851"/>
              <a:gd name="T9" fmla="*/ 0 h 2413"/>
            </a:gdLst>
            <a:ahLst/>
            <a:cxnLst>
              <a:cxn ang="0">
                <a:pos x="T0" y="T1"/>
              </a:cxn>
              <a:cxn ang="0">
                <a:pos x="T2" y="T3"/>
              </a:cxn>
              <a:cxn ang="0">
                <a:pos x="T4" y="T5"/>
              </a:cxn>
              <a:cxn ang="0">
                <a:pos x="T6" y="T7"/>
              </a:cxn>
              <a:cxn ang="0">
                <a:pos x="T8" y="T9"/>
              </a:cxn>
            </a:cxnLst>
            <a:rect l="0" t="0" r="r" b="b"/>
            <a:pathLst>
              <a:path w="2851" h="2413">
                <a:moveTo>
                  <a:pt x="578" y="0"/>
                </a:moveTo>
                <a:lnTo>
                  <a:pt x="2851" y="2150"/>
                </a:lnTo>
                <a:lnTo>
                  <a:pt x="2571" y="2413"/>
                </a:lnTo>
                <a:lnTo>
                  <a:pt x="0" y="0"/>
                </a:lnTo>
                <a:lnTo>
                  <a:pt x="578" y="0"/>
                </a:lnTo>
                <a:close/>
              </a:path>
            </a:pathLst>
          </a:custGeom>
          <a:gradFill>
            <a:gsLst>
              <a:gs pos="55000">
                <a:schemeClr val="accent2">
                  <a:lumMod val="75000"/>
                </a:schemeClr>
              </a:gs>
              <a:gs pos="28000">
                <a:schemeClr val="accent2">
                  <a:lumMod val="40000"/>
                  <a:lumOff val="60000"/>
                </a:schemeClr>
              </a:gs>
            </a:gsLst>
            <a:lin ang="18720000" scaled="0"/>
          </a:gra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Title 1"/>
          <p:cNvSpPr txBox="1">
            <a:spLocks/>
          </p:cNvSpPr>
          <p:nvPr/>
        </p:nvSpPr>
        <p:spPr>
          <a:xfrm rot="2586291">
            <a:off x="14522" y="1444356"/>
            <a:ext cx="5616782" cy="1162050"/>
          </a:xfrm>
          <a:prstGeom prst="rect">
            <a:avLst/>
          </a:prstGeom>
        </p:spPr>
        <p:txBody>
          <a:bodyPr/>
          <a:lstStyle>
            <a:lvl1pPr algn="ctr" defTabSz="914400" rtl="0" eaLnBrk="1" latinLnBrk="0" hangingPunct="1">
              <a:spcBef>
                <a:spcPct val="0"/>
              </a:spcBef>
              <a:buNone/>
              <a:defRPr sz="2800" kern="1200">
                <a:solidFill>
                  <a:schemeClr val="accent4">
                    <a:lumMod val="50000"/>
                  </a:schemeClr>
                </a:solidFill>
                <a:latin typeface="+mj-lt"/>
                <a:ea typeface="+mj-ea"/>
                <a:cs typeface="+mj-cs"/>
              </a:defRPr>
            </a:lvl1pPr>
          </a:lstStyle>
          <a:p>
            <a:r>
              <a:rPr lang="en-US" sz="3600" dirty="0"/>
              <a:t>Self Assessment</a:t>
            </a:r>
          </a:p>
        </p:txBody>
      </p:sp>
      <p:sp>
        <p:nvSpPr>
          <p:cNvPr id="3" name="Rectangle 2"/>
          <p:cNvSpPr/>
          <p:nvPr/>
        </p:nvSpPr>
        <p:spPr>
          <a:xfrm rot="2599792">
            <a:off x="1710484" y="1848990"/>
            <a:ext cx="1782860" cy="707886"/>
          </a:xfrm>
          <a:prstGeom prst="rect">
            <a:avLst/>
          </a:prstGeom>
        </p:spPr>
        <p:txBody>
          <a:bodyPr wrap="none">
            <a:spAutoFit/>
          </a:bodyPr>
          <a:lstStyle/>
          <a:p>
            <a:r>
              <a:rPr lang="en-US" sz="4000" b="1" dirty="0">
                <a:ln w="15875">
                  <a:noFill/>
                  <a:round/>
                </a:ln>
                <a:solidFill>
                  <a:srgbClr val="8B9F5A"/>
                </a:solidFill>
                <a:effectLst>
                  <a:innerShdw blurRad="63500" dist="50800" dir="13500000">
                    <a:prstClr val="black">
                      <a:alpha val="50000"/>
                    </a:prstClr>
                  </a:innerShdw>
                  <a:reflection blurRad="76200" stA="15000" endPos="53000" dir="5400000" sy="-100000" algn="bl" rotWithShape="0"/>
                </a:effectLst>
                <a:latin typeface="Eurostile" panose="020B0504020202050204" pitchFamily="34" charset="0"/>
              </a:rPr>
              <a:t>Annual</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8892" y="-48287"/>
            <a:ext cx="3263108" cy="7093713"/>
          </a:xfrm>
          <a:prstGeom prst="rect">
            <a:avLst/>
          </a:prstGeom>
        </p:spPr>
      </p:pic>
    </p:spTree>
    <p:extLst>
      <p:ext uri="{BB962C8B-B14F-4D97-AF65-F5344CB8AC3E}">
        <p14:creationId xmlns:p14="http://schemas.microsoft.com/office/powerpoint/2010/main" val="809795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200"/>
                                  </p:stCondLst>
                                  <p:childTnLst>
                                    <p:set>
                                      <p:cBhvr>
                                        <p:cTn id="6" dur="1" fill="hold">
                                          <p:stCondLst>
                                            <p:cond delay="0"/>
                                          </p:stCondLst>
                                        </p:cTn>
                                        <p:tgtEl>
                                          <p:spTgt spid="10"/>
                                        </p:tgtEl>
                                        <p:attrNameLst>
                                          <p:attrName>style.visibility</p:attrName>
                                        </p:attrNameLst>
                                      </p:cBhvr>
                                      <p:to>
                                        <p:strVal val="visible"/>
                                      </p:to>
                                    </p:set>
                                    <p:anim calcmode="lin" valueType="num">
                                      <p:cBhvr>
                                        <p:cTn id="7" dur="800" fill="hold"/>
                                        <p:tgtEl>
                                          <p:spTgt spid="10"/>
                                        </p:tgtEl>
                                        <p:attrNameLst>
                                          <p:attrName>ppt_w</p:attrName>
                                        </p:attrNameLst>
                                      </p:cBhvr>
                                      <p:tavLst>
                                        <p:tav tm="0">
                                          <p:val>
                                            <p:strVal val="#ppt_w+.3"/>
                                          </p:val>
                                        </p:tav>
                                        <p:tav tm="100000">
                                          <p:val>
                                            <p:strVal val="#ppt_w"/>
                                          </p:val>
                                        </p:tav>
                                      </p:tavLst>
                                    </p:anim>
                                    <p:anim calcmode="lin" valueType="num">
                                      <p:cBhvr>
                                        <p:cTn id="8" dur="800" fill="hold"/>
                                        <p:tgtEl>
                                          <p:spTgt spid="10"/>
                                        </p:tgtEl>
                                        <p:attrNameLst>
                                          <p:attrName>ppt_h</p:attrName>
                                        </p:attrNameLst>
                                      </p:cBhvr>
                                      <p:tavLst>
                                        <p:tav tm="0">
                                          <p:val>
                                            <p:strVal val="#ppt_h"/>
                                          </p:val>
                                        </p:tav>
                                        <p:tav tm="100000">
                                          <p:val>
                                            <p:strVal val="#ppt_h"/>
                                          </p:val>
                                        </p:tav>
                                      </p:tavLst>
                                    </p:anim>
                                    <p:animEffect transition="in" filter="fade">
                                      <p:cBhvr>
                                        <p:cTn id="9" dur="800"/>
                                        <p:tgtEl>
                                          <p:spTgt spid="10"/>
                                        </p:tgtEl>
                                      </p:cBhvr>
                                    </p:animEffect>
                                  </p:childTnLst>
                                </p:cTn>
                              </p:par>
                              <p:par>
                                <p:cTn id="10" presetID="50" presetClass="entr" presetSubtype="0" decel="10000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800" fill="hold"/>
                                        <p:tgtEl>
                                          <p:spTgt spid="8"/>
                                        </p:tgtEl>
                                        <p:attrNameLst>
                                          <p:attrName>ppt_w</p:attrName>
                                        </p:attrNameLst>
                                      </p:cBhvr>
                                      <p:tavLst>
                                        <p:tav tm="0">
                                          <p:val>
                                            <p:strVal val="#ppt_w+.3"/>
                                          </p:val>
                                        </p:tav>
                                        <p:tav tm="100000">
                                          <p:val>
                                            <p:strVal val="#ppt_w"/>
                                          </p:val>
                                        </p:tav>
                                      </p:tavLst>
                                    </p:anim>
                                    <p:anim calcmode="lin" valueType="num">
                                      <p:cBhvr>
                                        <p:cTn id="13" dur="800" fill="hold"/>
                                        <p:tgtEl>
                                          <p:spTgt spid="8"/>
                                        </p:tgtEl>
                                        <p:attrNameLst>
                                          <p:attrName>ppt_h</p:attrName>
                                        </p:attrNameLst>
                                      </p:cBhvr>
                                      <p:tavLst>
                                        <p:tav tm="0">
                                          <p:val>
                                            <p:strVal val="#ppt_h"/>
                                          </p:val>
                                        </p:tav>
                                        <p:tav tm="100000">
                                          <p:val>
                                            <p:strVal val="#ppt_h"/>
                                          </p:val>
                                        </p:tav>
                                      </p:tavLst>
                                    </p:anim>
                                    <p:animEffect transition="in" filter="fade">
                                      <p:cBhvr>
                                        <p:cTn id="14" dur="800"/>
                                        <p:tgtEl>
                                          <p:spTgt spid="8"/>
                                        </p:tgtEl>
                                      </p:cBhvr>
                                    </p:animEffect>
                                  </p:childTnLst>
                                </p:cTn>
                              </p:par>
                              <p:par>
                                <p:cTn id="15" presetID="50" presetClass="entr" presetSubtype="0" decel="100000" fill="hold" grpId="0" nodeType="withEffect">
                                  <p:stCondLst>
                                    <p:cond delay="9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800" fill="hold"/>
                                        <p:tgtEl>
                                          <p:spTgt spid="12"/>
                                        </p:tgtEl>
                                        <p:attrNameLst>
                                          <p:attrName>ppt_w</p:attrName>
                                        </p:attrNameLst>
                                      </p:cBhvr>
                                      <p:tavLst>
                                        <p:tav tm="0">
                                          <p:val>
                                            <p:strVal val="#ppt_w+.3"/>
                                          </p:val>
                                        </p:tav>
                                        <p:tav tm="100000">
                                          <p:val>
                                            <p:strVal val="#ppt_w"/>
                                          </p:val>
                                        </p:tav>
                                      </p:tavLst>
                                    </p:anim>
                                    <p:anim calcmode="lin" valueType="num">
                                      <p:cBhvr>
                                        <p:cTn id="18" dur="800" fill="hold"/>
                                        <p:tgtEl>
                                          <p:spTgt spid="12"/>
                                        </p:tgtEl>
                                        <p:attrNameLst>
                                          <p:attrName>ppt_h</p:attrName>
                                        </p:attrNameLst>
                                      </p:cBhvr>
                                      <p:tavLst>
                                        <p:tav tm="0">
                                          <p:val>
                                            <p:strVal val="#ppt_h"/>
                                          </p:val>
                                        </p:tav>
                                        <p:tav tm="100000">
                                          <p:val>
                                            <p:strVal val="#ppt_h"/>
                                          </p:val>
                                        </p:tav>
                                      </p:tavLst>
                                    </p:anim>
                                    <p:animEffect transition="in" filter="fade">
                                      <p:cBhvr>
                                        <p:cTn id="19" dur="800"/>
                                        <p:tgtEl>
                                          <p:spTgt spid="12"/>
                                        </p:tgtEl>
                                      </p:cBhvr>
                                    </p:animEffect>
                                  </p:childTnLst>
                                </p:cTn>
                              </p:par>
                              <p:par>
                                <p:cTn id="20" presetID="50" presetClass="entr" presetSubtype="0" decel="100000" fill="hold" grpId="0" nodeType="withEffect">
                                  <p:stCondLst>
                                    <p:cond delay="12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800" fill="hold"/>
                                        <p:tgtEl>
                                          <p:spTgt spid="11"/>
                                        </p:tgtEl>
                                        <p:attrNameLst>
                                          <p:attrName>ppt_w</p:attrName>
                                        </p:attrNameLst>
                                      </p:cBhvr>
                                      <p:tavLst>
                                        <p:tav tm="0">
                                          <p:val>
                                            <p:strVal val="#ppt_w+.3"/>
                                          </p:val>
                                        </p:tav>
                                        <p:tav tm="100000">
                                          <p:val>
                                            <p:strVal val="#ppt_w"/>
                                          </p:val>
                                        </p:tav>
                                      </p:tavLst>
                                    </p:anim>
                                    <p:anim calcmode="lin" valueType="num">
                                      <p:cBhvr>
                                        <p:cTn id="23" dur="800" fill="hold"/>
                                        <p:tgtEl>
                                          <p:spTgt spid="11"/>
                                        </p:tgtEl>
                                        <p:attrNameLst>
                                          <p:attrName>ppt_h</p:attrName>
                                        </p:attrNameLst>
                                      </p:cBhvr>
                                      <p:tavLst>
                                        <p:tav tm="0">
                                          <p:val>
                                            <p:strVal val="#ppt_h"/>
                                          </p:val>
                                        </p:tav>
                                        <p:tav tm="100000">
                                          <p:val>
                                            <p:strVal val="#ppt_h"/>
                                          </p:val>
                                        </p:tav>
                                      </p:tavLst>
                                    </p:anim>
                                    <p:animEffect transition="in" filter="fade">
                                      <p:cBhvr>
                                        <p:cTn id="24" dur="800"/>
                                        <p:tgtEl>
                                          <p:spTgt spid="11"/>
                                        </p:tgtEl>
                                      </p:cBhvr>
                                    </p:animEffect>
                                  </p:childTnLst>
                                </p:cTn>
                              </p:par>
                              <p:par>
                                <p:cTn id="25" presetID="22" presetClass="entr" presetSubtype="2" fill="hold" grpId="0" nodeType="withEffect">
                                  <p:stCondLst>
                                    <p:cond delay="180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resenterMediaLog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47800"/>
            <a:ext cx="9144000" cy="5143500"/>
          </a:xfrm>
          <a:prstGeom prst="rect">
            <a:avLst/>
          </a:prstGeom>
        </p:spPr>
      </p:pic>
    </p:spTree>
    <p:extLst>
      <p:ext uri="{BB962C8B-B14F-4D97-AF65-F5344CB8AC3E}">
        <p14:creationId xmlns:p14="http://schemas.microsoft.com/office/powerpoint/2010/main" val="3079905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a:stCxn id="4" idx="1"/>
          </p:cNvCxnSpPr>
          <p:nvPr/>
        </p:nvCxnSpPr>
        <p:spPr>
          <a:xfrm flipH="1">
            <a:off x="5262278" y="1052900"/>
            <a:ext cx="457200" cy="12245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stretch>
            <a:fillRect/>
          </a:stretch>
        </p:blipFill>
        <p:spPr>
          <a:xfrm>
            <a:off x="-14653" y="-5862"/>
            <a:ext cx="9158654" cy="6863862"/>
          </a:xfrm>
          <a:prstGeom prst="rect">
            <a:avLst/>
          </a:prstGeom>
        </p:spPr>
      </p:pic>
      <p:sp>
        <p:nvSpPr>
          <p:cNvPr id="4" name="TextBox 3"/>
          <p:cNvSpPr txBox="1"/>
          <p:nvPr/>
        </p:nvSpPr>
        <p:spPr>
          <a:xfrm>
            <a:off x="5719478" y="914400"/>
            <a:ext cx="2281522" cy="276999"/>
          </a:xfrm>
          <a:prstGeom prst="rect">
            <a:avLst/>
          </a:prstGeom>
          <a:noFill/>
        </p:spPr>
        <p:txBody>
          <a:bodyPr wrap="none" rtlCol="0">
            <a:spAutoFit/>
          </a:bodyPr>
          <a:lstStyle/>
          <a:p>
            <a:r>
              <a:rPr lang="en-US" sz="1200" dirty="0"/>
              <a:t>To Add a New Monitoring Session</a:t>
            </a:r>
          </a:p>
        </p:txBody>
      </p:sp>
      <p:cxnSp>
        <p:nvCxnSpPr>
          <p:cNvPr id="5" name="Straight Arrow Connector 4"/>
          <p:cNvCxnSpPr/>
          <p:nvPr/>
        </p:nvCxnSpPr>
        <p:spPr>
          <a:xfrm>
            <a:off x="8001000" y="1066800"/>
            <a:ext cx="3048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Date Placeholder 2"/>
          <p:cNvSpPr>
            <a:spLocks noGrp="1"/>
          </p:cNvSpPr>
          <p:nvPr>
            <p:ph type="dt" sz="half" idx="10"/>
          </p:nvPr>
        </p:nvSpPr>
        <p:spPr/>
        <p:txBody>
          <a:bodyPr/>
          <a:lstStyle/>
          <a:p>
            <a:fld id="{939E27FD-9C6F-4C63-919D-9FBD9127E066}" type="datetime1">
              <a:rPr lang="en-US" smtClean="0"/>
              <a:t>2/9/2020</a:t>
            </a:fld>
            <a:endParaRPr lang="en-US"/>
          </a:p>
        </p:txBody>
      </p:sp>
    </p:spTree>
    <p:extLst>
      <p:ext uri="{BB962C8B-B14F-4D97-AF65-F5344CB8AC3E}">
        <p14:creationId xmlns:p14="http://schemas.microsoft.com/office/powerpoint/2010/main" val="1073432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3969" y="3352800"/>
            <a:ext cx="7114286" cy="2180952"/>
          </a:xfrm>
          <a:prstGeom prst="rect">
            <a:avLst/>
          </a:prstGeom>
          <a:ln>
            <a:noFill/>
          </a:ln>
          <a:effectLst>
            <a:outerShdw blurRad="292100" dist="139700" dir="2700000" algn="tl" rotWithShape="0">
              <a:srgbClr val="333333">
                <a:alpha val="65000"/>
              </a:srgbClr>
            </a:outerShdw>
          </a:effectLst>
        </p:spPr>
      </p:pic>
      <p:pic>
        <p:nvPicPr>
          <p:cNvPr id="1026" name="Picture 2" descr="C:\Users\dmiller\AppData\Local\Temp\SNAGHTML42f4c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8194"/>
            <a:ext cx="8915400" cy="2485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3085397" y="29093"/>
            <a:ext cx="2771429" cy="761905"/>
          </a:xfrm>
          <a:prstGeom prst="rect">
            <a:avLst/>
          </a:prstGeom>
        </p:spPr>
      </p:pic>
      <p:sp>
        <p:nvSpPr>
          <p:cNvPr id="3" name="Date Placeholder 2"/>
          <p:cNvSpPr>
            <a:spLocks noGrp="1"/>
          </p:cNvSpPr>
          <p:nvPr>
            <p:ph type="dt" sz="half" idx="10"/>
          </p:nvPr>
        </p:nvSpPr>
        <p:spPr/>
        <p:txBody>
          <a:bodyPr/>
          <a:lstStyle/>
          <a:p>
            <a:fld id="{D3AC5301-C94D-48B4-A3C6-B9F6AFC694B7}" type="datetime1">
              <a:rPr lang="en-US" smtClean="0"/>
              <a:t>2/9/2020</a:t>
            </a:fld>
            <a:endParaRPr lang="en-US"/>
          </a:p>
        </p:txBody>
      </p:sp>
    </p:spTree>
    <p:extLst>
      <p:ext uri="{BB962C8B-B14F-4D97-AF65-F5344CB8AC3E}">
        <p14:creationId xmlns:p14="http://schemas.microsoft.com/office/powerpoint/2010/main" val="368078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228600"/>
            <a:ext cx="7829952" cy="7137786"/>
          </a:xfrm>
          <a:prstGeom prst="rect">
            <a:avLst/>
          </a:prstGeom>
        </p:spPr>
      </p:pic>
      <p:cxnSp>
        <p:nvCxnSpPr>
          <p:cNvPr id="3" name="Straight Arrow Connector 2"/>
          <p:cNvCxnSpPr/>
          <p:nvPr/>
        </p:nvCxnSpPr>
        <p:spPr>
          <a:xfrm flipH="1">
            <a:off x="4419600" y="1143000"/>
            <a:ext cx="685800" cy="68580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TextBox 5"/>
          <p:cNvSpPr txBox="1"/>
          <p:nvPr/>
        </p:nvSpPr>
        <p:spPr>
          <a:xfrm>
            <a:off x="5029200" y="914400"/>
            <a:ext cx="1034257" cy="369332"/>
          </a:xfrm>
          <a:prstGeom prst="rect">
            <a:avLst/>
          </a:prstGeom>
          <a:noFill/>
        </p:spPr>
        <p:txBody>
          <a:bodyPr wrap="none" rtlCol="0">
            <a:spAutoFit/>
          </a:bodyPr>
          <a:lstStyle/>
          <a:p>
            <a:r>
              <a:rPr lang="en-US" dirty="0"/>
              <a:t>Indicator</a:t>
            </a:r>
          </a:p>
        </p:txBody>
      </p:sp>
      <p:cxnSp>
        <p:nvCxnSpPr>
          <p:cNvPr id="7" name="Straight Arrow Connector 6"/>
          <p:cNvCxnSpPr/>
          <p:nvPr/>
        </p:nvCxnSpPr>
        <p:spPr>
          <a:xfrm flipH="1" flipV="1">
            <a:off x="4800600" y="2655332"/>
            <a:ext cx="609600" cy="404336"/>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TextBox 7"/>
          <p:cNvSpPr txBox="1"/>
          <p:nvPr/>
        </p:nvSpPr>
        <p:spPr>
          <a:xfrm>
            <a:off x="5334000" y="2831068"/>
            <a:ext cx="1087157" cy="369332"/>
          </a:xfrm>
          <a:prstGeom prst="rect">
            <a:avLst/>
          </a:prstGeom>
          <a:noFill/>
        </p:spPr>
        <p:txBody>
          <a:bodyPr wrap="none" rtlCol="0">
            <a:spAutoFit/>
          </a:bodyPr>
          <a:lstStyle/>
          <a:p>
            <a:r>
              <a:rPr lang="en-US" dirty="0"/>
              <a:t>Guidance</a:t>
            </a:r>
          </a:p>
        </p:txBody>
      </p:sp>
    </p:spTree>
    <p:extLst>
      <p:ext uri="{BB962C8B-B14F-4D97-AF65-F5344CB8AC3E}">
        <p14:creationId xmlns:p14="http://schemas.microsoft.com/office/powerpoint/2010/main" val="93013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788" y="-145695"/>
            <a:ext cx="6365078" cy="64467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3"/>
          <a:stretch>
            <a:fillRect/>
          </a:stretch>
        </p:blipFill>
        <p:spPr>
          <a:xfrm>
            <a:off x="641459" y="5486400"/>
            <a:ext cx="6357407" cy="1202450"/>
          </a:xfrm>
          <a:prstGeom prst="rect">
            <a:avLst/>
          </a:prstGeom>
        </p:spPr>
      </p:pic>
    </p:spTree>
    <p:extLst>
      <p:ext uri="{BB962C8B-B14F-4D97-AF65-F5344CB8AC3E}">
        <p14:creationId xmlns:p14="http://schemas.microsoft.com/office/powerpoint/2010/main" val="219961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28336A-C06A-4C4C-BA7B-6AEB391C68FC}" type="datetime1">
              <a:rPr lang="en-US" smtClean="0"/>
              <a:t>2/9/2020</a:t>
            </a:fld>
            <a:endParaRPr lang="en-US"/>
          </a:p>
        </p:txBody>
      </p:sp>
      <p:pic>
        <p:nvPicPr>
          <p:cNvPr id="3" name="Picture 2"/>
          <p:cNvPicPr>
            <a:picLocks noChangeAspect="1"/>
          </p:cNvPicPr>
          <p:nvPr/>
        </p:nvPicPr>
        <p:blipFill>
          <a:blip r:embed="rId2"/>
          <a:stretch>
            <a:fillRect/>
          </a:stretch>
        </p:blipFill>
        <p:spPr>
          <a:xfrm>
            <a:off x="0" y="0"/>
            <a:ext cx="9227444" cy="6858000"/>
          </a:xfrm>
          <a:prstGeom prst="rect">
            <a:avLst/>
          </a:prstGeom>
        </p:spPr>
      </p:pic>
    </p:spTree>
    <p:extLst>
      <p:ext uri="{BB962C8B-B14F-4D97-AF65-F5344CB8AC3E}">
        <p14:creationId xmlns:p14="http://schemas.microsoft.com/office/powerpoint/2010/main" val="4157281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spect="1" noChangeArrowheads="1" noTextEdit="1"/>
          </p:cNvSpPr>
          <p:nvPr/>
        </p:nvSpPr>
        <p:spPr bwMode="auto">
          <a:xfrm>
            <a:off x="0" y="0"/>
            <a:ext cx="520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stretch>
            <a:fillRect/>
          </a:stretch>
        </p:blipFill>
        <p:spPr>
          <a:xfrm>
            <a:off x="0" y="0"/>
            <a:ext cx="9112156" cy="6798329"/>
          </a:xfrm>
          <a:prstGeom prst="rect">
            <a:avLst/>
          </a:prstGeom>
        </p:spPr>
      </p:pic>
    </p:spTree>
    <p:extLst>
      <p:ext uri="{BB962C8B-B14F-4D97-AF65-F5344CB8AC3E}">
        <p14:creationId xmlns:p14="http://schemas.microsoft.com/office/powerpoint/2010/main" val="3007160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28336A-C06A-4C4C-BA7B-6AEB391C68FC}" type="datetime1">
              <a:rPr lang="en-US" smtClean="0"/>
              <a:t>2/9/2020</a:t>
            </a:fld>
            <a:endParaRPr lang="en-US"/>
          </a:p>
        </p:txBody>
      </p:sp>
      <p:pic>
        <p:nvPicPr>
          <p:cNvPr id="1028" name="Picture 4" descr="C:\Users\dmiller\AppData\Local\Temp\SNAGHTML69cd2b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3539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567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29D1C44-1DC2-46A3-AF4D-6CF3F03E7AE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6" y="-4763"/>
            <a:ext cx="3761187" cy="6862763"/>
            <a:chOff x="2928938" y="-4763"/>
            <a:chExt cx="5014912" cy="6862763"/>
          </a:xfrm>
        </p:grpSpPr>
        <p:sp>
          <p:nvSpPr>
            <p:cNvPr id="35" name="Freeform 6">
              <a:extLst>
                <a:ext uri="{FF2B5EF4-FFF2-40B4-BE49-F238E27FC236}">
                  <a16:creationId xmlns:a16="http://schemas.microsoft.com/office/drawing/2014/main" id="{38441D71-9427-4E52-9D00-DA5DCD60838D}"/>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36" name="Freeform 7">
              <a:extLst>
                <a:ext uri="{FF2B5EF4-FFF2-40B4-BE49-F238E27FC236}">
                  <a16:creationId xmlns:a16="http://schemas.microsoft.com/office/drawing/2014/main" id="{99D64EDB-A847-4FFD-A1A0-F682EFB8786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37" name="Freeform 9">
              <a:extLst>
                <a:ext uri="{FF2B5EF4-FFF2-40B4-BE49-F238E27FC236}">
                  <a16:creationId xmlns:a16="http://schemas.microsoft.com/office/drawing/2014/main" id="{E1462D21-CAC4-4C52-95C9-E5C0DE3E9CB5}"/>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38" name="Freeform 10">
              <a:extLst>
                <a:ext uri="{FF2B5EF4-FFF2-40B4-BE49-F238E27FC236}">
                  <a16:creationId xmlns:a16="http://schemas.microsoft.com/office/drawing/2014/main" id="{9A48DF8F-07DF-48F2-944C-97808BBD2606}"/>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39" name="Freeform 11">
              <a:extLst>
                <a:ext uri="{FF2B5EF4-FFF2-40B4-BE49-F238E27FC236}">
                  <a16:creationId xmlns:a16="http://schemas.microsoft.com/office/drawing/2014/main" id="{1DBC7527-D323-4A52-8055-50480E532BD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40" name="Freeform 12">
              <a:extLst>
                <a:ext uri="{FF2B5EF4-FFF2-40B4-BE49-F238E27FC236}">
                  <a16:creationId xmlns:a16="http://schemas.microsoft.com/office/drawing/2014/main" id="{7FDC9880-BEB7-4458-9A76-FD74CA58DAC2}"/>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42" name="Rectangle 41">
            <a:extLst>
              <a:ext uri="{FF2B5EF4-FFF2-40B4-BE49-F238E27FC236}">
                <a16:creationId xmlns:a16="http://schemas.microsoft.com/office/drawing/2014/main" id="{84036FF9-87DD-4353-B2F0-489C22FD66D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E04E07E5-1F56-421C-8C94-997C1C4687E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036" y="-4763"/>
            <a:ext cx="3761187" cy="6862763"/>
            <a:chOff x="2928938" y="-4763"/>
            <a:chExt cx="5014912" cy="6862763"/>
          </a:xfrm>
        </p:grpSpPr>
        <p:sp>
          <p:nvSpPr>
            <p:cNvPr id="45" name="Freeform 6">
              <a:extLst>
                <a:ext uri="{FF2B5EF4-FFF2-40B4-BE49-F238E27FC236}">
                  <a16:creationId xmlns:a16="http://schemas.microsoft.com/office/drawing/2014/main" id="{2DFE285C-9557-40E8-A605-6B1D892ABFBF}"/>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46" name="Freeform 7">
              <a:extLst>
                <a:ext uri="{FF2B5EF4-FFF2-40B4-BE49-F238E27FC236}">
                  <a16:creationId xmlns:a16="http://schemas.microsoft.com/office/drawing/2014/main" id="{631B8C5C-DAD6-40EA-A047-258B2864F270}"/>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47" name="Freeform 25">
              <a:extLst>
                <a:ext uri="{FF2B5EF4-FFF2-40B4-BE49-F238E27FC236}">
                  <a16:creationId xmlns:a16="http://schemas.microsoft.com/office/drawing/2014/main" id="{B3B8CF04-FBFF-4E4B-AFF7-F08823A5357D}"/>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48" name="Freeform 26">
              <a:extLst>
                <a:ext uri="{FF2B5EF4-FFF2-40B4-BE49-F238E27FC236}">
                  <a16:creationId xmlns:a16="http://schemas.microsoft.com/office/drawing/2014/main" id="{94FA41BA-3E89-4178-9DC5-7964323B10C4}"/>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49" name="Freeform 27">
              <a:extLst>
                <a:ext uri="{FF2B5EF4-FFF2-40B4-BE49-F238E27FC236}">
                  <a16:creationId xmlns:a16="http://schemas.microsoft.com/office/drawing/2014/main" id="{AE921036-12D7-4BCA-87D0-9B7E8B347D94}"/>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50" name="Freeform 28">
              <a:extLst>
                <a:ext uri="{FF2B5EF4-FFF2-40B4-BE49-F238E27FC236}">
                  <a16:creationId xmlns:a16="http://schemas.microsoft.com/office/drawing/2014/main" id="{90552932-5D46-4AEB-BFEF-98EDCAAF4FDB}"/>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52" name="Rounded Rectangle 16">
            <a:extLst>
              <a:ext uri="{FF2B5EF4-FFF2-40B4-BE49-F238E27FC236}">
                <a16:creationId xmlns:a16="http://schemas.microsoft.com/office/drawing/2014/main" id="{1879D665-78DD-41CB-B632-09A8CCAA99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519" y="648931"/>
            <a:ext cx="5140825"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3D790EC-F065-4424-980D-75EEF6DA2FCC}"/>
              </a:ext>
            </a:extLst>
          </p:cNvPr>
          <p:cNvPicPr>
            <a:picLocks noChangeAspect="1"/>
          </p:cNvPicPr>
          <p:nvPr/>
        </p:nvPicPr>
        <p:blipFill>
          <a:blip r:embed="rId3"/>
          <a:stretch>
            <a:fillRect/>
          </a:stretch>
        </p:blipFill>
        <p:spPr>
          <a:xfrm>
            <a:off x="492520" y="685801"/>
            <a:ext cx="5022054" cy="5195094"/>
          </a:xfrm>
          <a:prstGeom prst="rect">
            <a:avLst/>
          </a:prstGeom>
        </p:spPr>
      </p:pic>
      <p:sp>
        <p:nvSpPr>
          <p:cNvPr id="2" name="Date Placeholder 1">
            <a:extLst>
              <a:ext uri="{FF2B5EF4-FFF2-40B4-BE49-F238E27FC236}">
                <a16:creationId xmlns:a16="http://schemas.microsoft.com/office/drawing/2014/main" id="{D45BD1F2-B282-439F-A614-7CF9BA52471D}"/>
              </a:ext>
            </a:extLst>
          </p:cNvPr>
          <p:cNvSpPr>
            <a:spLocks noGrp="1"/>
          </p:cNvSpPr>
          <p:nvPr>
            <p:ph type="dt" sz="half" idx="10"/>
          </p:nvPr>
        </p:nvSpPr>
        <p:spPr>
          <a:xfrm>
            <a:off x="7299492" y="5883275"/>
            <a:ext cx="857250" cy="365125"/>
          </a:xfrm>
        </p:spPr>
        <p:txBody>
          <a:bodyPr vert="horz" lIns="91440" tIns="45720" rIns="91440" bIns="45720" rtlCol="0" anchor="ctr">
            <a:normAutofit/>
          </a:bodyPr>
          <a:lstStyle/>
          <a:p>
            <a:pPr>
              <a:spcAft>
                <a:spcPts val="600"/>
              </a:spcAft>
            </a:pPr>
            <a:fld id="{F328336A-C06A-4C4C-BA7B-6AEB391C68FC}" type="datetime1">
              <a:rPr lang="en-US" smtClean="0"/>
              <a:pPr>
                <a:spcAft>
                  <a:spcPts val="600"/>
                </a:spcAft>
              </a:pPr>
              <a:t>2/9/2020</a:t>
            </a:fld>
            <a:endParaRPr lang="en-US"/>
          </a:p>
        </p:txBody>
      </p:sp>
      <p:sp>
        <p:nvSpPr>
          <p:cNvPr id="3" name="TextBox 2">
            <a:extLst>
              <a:ext uri="{FF2B5EF4-FFF2-40B4-BE49-F238E27FC236}">
                <a16:creationId xmlns:a16="http://schemas.microsoft.com/office/drawing/2014/main" id="{BD902C7A-9511-4B61-AD4B-F57A5D3C15A0}"/>
              </a:ext>
            </a:extLst>
          </p:cNvPr>
          <p:cNvSpPr txBox="1"/>
          <p:nvPr/>
        </p:nvSpPr>
        <p:spPr>
          <a:xfrm>
            <a:off x="6031306" y="648930"/>
            <a:ext cx="2595961" cy="3347337"/>
          </a:xfrm>
          <a:prstGeom prst="rect">
            <a:avLst/>
          </a:prstGeom>
        </p:spPr>
        <p:txBody>
          <a:bodyPr vert="horz" lIns="91440" tIns="45720" rIns="91440" bIns="45720" rtlCol="0" anchor="b">
            <a:normAutofit/>
          </a:bodyPr>
          <a:lstStyle/>
          <a:p>
            <a:pPr algn="r" defTabSz="457200">
              <a:spcBef>
                <a:spcPct val="0"/>
              </a:spcBef>
              <a:spcAft>
                <a:spcPts val="600"/>
              </a:spcAft>
            </a:pPr>
            <a:r>
              <a:rPr lang="en-US" sz="4200" dirty="0">
                <a:ln w="3175" cmpd="sng">
                  <a:noFill/>
                </a:ln>
                <a:latin typeface="+mj-lt"/>
                <a:ea typeface="+mj-ea"/>
                <a:cs typeface="+mj-cs"/>
              </a:rPr>
              <a:t>HB File Checklist</a:t>
            </a:r>
          </a:p>
        </p:txBody>
      </p:sp>
    </p:spTree>
    <p:extLst>
      <p:ext uri="{BB962C8B-B14F-4D97-AF65-F5344CB8AC3E}">
        <p14:creationId xmlns:p14="http://schemas.microsoft.com/office/powerpoint/2010/main" val="3548015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
          </p:nvPr>
        </p:nvSpPr>
        <p:spPr>
          <a:xfrm>
            <a:off x="2301059" y="1271063"/>
            <a:ext cx="6699802" cy="860400"/>
          </a:xfrm>
        </p:spPr>
        <p:txBody>
          <a:bodyPr/>
          <a:lstStyle/>
          <a:p>
            <a:r>
              <a:rPr lang="en-US" dirty="0"/>
              <a:t>METRICS: MEASURING WHAT MATTERS</a:t>
            </a:r>
          </a:p>
        </p:txBody>
      </p:sp>
      <p:sp>
        <p:nvSpPr>
          <p:cNvPr id="11" name="Text Box 12"/>
          <p:cNvSpPr txBox="1">
            <a:spLocks noChangeArrowheads="1"/>
          </p:cNvSpPr>
          <p:nvPr/>
        </p:nvSpPr>
        <p:spPr bwMode="auto">
          <a:xfrm>
            <a:off x="1752600" y="1828800"/>
            <a:ext cx="5199063" cy="68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0" b="0" i="0" u="none" strike="noStrike" cap="none" normalizeH="0" baseline="0" dirty="0">
                <a:ln>
                  <a:noFill/>
                </a:ln>
                <a:solidFill>
                  <a:srgbClr val="987F44"/>
                </a:solidFill>
                <a:effectLst/>
                <a:latin typeface="Calibri" panose="020F0502020204030204" pitchFamily="34" charset="0"/>
              </a:rPr>
              <a:t>Metrics and Impact</a:t>
            </a:r>
            <a:endParaRPr kumimoji="0" lang="en-US" altLang="en-US" sz="1800" b="0" i="0" u="none" strike="noStrike" cap="none" normalizeH="0" baseline="0" dirty="0">
              <a:ln>
                <a:noFill/>
              </a:ln>
              <a:solidFill>
                <a:srgbClr val="987F44"/>
              </a:solidFill>
              <a:effectLst/>
              <a:latin typeface="Arial" panose="020B0604020202020204" pitchFamily="34" charset="0"/>
            </a:endParaRPr>
          </a:p>
        </p:txBody>
      </p:sp>
      <p:grpSp>
        <p:nvGrpSpPr>
          <p:cNvPr id="12" name="Group 13"/>
          <p:cNvGrpSpPr>
            <a:grpSpLocks/>
          </p:cNvGrpSpPr>
          <p:nvPr/>
        </p:nvGrpSpPr>
        <p:grpSpPr bwMode="auto">
          <a:xfrm>
            <a:off x="1775604" y="2971800"/>
            <a:ext cx="4997450" cy="287338"/>
            <a:chOff x="107611100" y="111494171"/>
            <a:chExt cx="4997885" cy="288100"/>
          </a:xfrm>
        </p:grpSpPr>
        <p:cxnSp>
          <p:nvCxnSpPr>
            <p:cNvPr id="2062" name="AutoShape 14"/>
            <p:cNvCxnSpPr>
              <a:cxnSpLocks noChangeShapeType="1"/>
            </p:cNvCxnSpPr>
            <p:nvPr/>
          </p:nvCxnSpPr>
          <p:spPr bwMode="auto">
            <a:xfrm>
              <a:off x="112596459" y="111506698"/>
              <a:ext cx="0" cy="275573"/>
            </a:xfrm>
            <a:prstGeom prst="straightConnector1">
              <a:avLst/>
            </a:prstGeom>
            <a:noFill/>
            <a:ln w="25400" algn="ctr">
              <a:solidFill>
                <a:srgbClr val="60512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2063" name="AutoShape 15"/>
            <p:cNvCxnSpPr>
              <a:cxnSpLocks noChangeShapeType="1"/>
            </p:cNvCxnSpPr>
            <p:nvPr/>
          </p:nvCxnSpPr>
          <p:spPr bwMode="auto">
            <a:xfrm>
              <a:off x="110003573" y="111506698"/>
              <a:ext cx="0" cy="275573"/>
            </a:xfrm>
            <a:prstGeom prst="straightConnector1">
              <a:avLst/>
            </a:prstGeom>
            <a:noFill/>
            <a:ln w="25400" algn="ctr">
              <a:solidFill>
                <a:srgbClr val="60512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2064" name="AutoShape 16"/>
            <p:cNvCxnSpPr>
              <a:cxnSpLocks noChangeShapeType="1"/>
            </p:cNvCxnSpPr>
            <p:nvPr/>
          </p:nvCxnSpPr>
          <p:spPr bwMode="auto">
            <a:xfrm flipV="1">
              <a:off x="107611100" y="111494172"/>
              <a:ext cx="4997885" cy="12525"/>
            </a:xfrm>
            <a:prstGeom prst="straightConnector1">
              <a:avLst/>
            </a:prstGeom>
            <a:noFill/>
            <a:ln w="25400">
              <a:solidFill>
                <a:srgbClr val="60512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2065" name="AutoShape 17"/>
            <p:cNvCxnSpPr>
              <a:cxnSpLocks noChangeShapeType="1"/>
            </p:cNvCxnSpPr>
            <p:nvPr/>
          </p:nvCxnSpPr>
          <p:spPr bwMode="auto">
            <a:xfrm>
              <a:off x="107623628" y="111494171"/>
              <a:ext cx="0" cy="275573"/>
            </a:xfrm>
            <a:prstGeom prst="straightConnector1">
              <a:avLst/>
            </a:prstGeom>
            <a:noFill/>
            <a:ln w="25400">
              <a:solidFill>
                <a:srgbClr val="60512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grpSp>
      <p:sp>
        <p:nvSpPr>
          <p:cNvPr id="13" name="AutoShape 18"/>
          <p:cNvSpPr>
            <a:spLocks noChangeArrowheads="1"/>
          </p:cNvSpPr>
          <p:nvPr/>
        </p:nvSpPr>
        <p:spPr bwMode="auto">
          <a:xfrm>
            <a:off x="1638360" y="3352800"/>
            <a:ext cx="1452563" cy="47625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outerShdw blurRad="38100" dist="38100" dir="2700000" algn="tl">
                    <a:srgbClr val="000000">
                      <a:alpha val="43137"/>
                    </a:srgbClr>
                  </a:outerShdw>
                </a:effectLst>
                <a:latin typeface="Calibri" panose="020F0502020204030204" pitchFamily="34" charset="0"/>
              </a:rPr>
              <a:t>Grantee Responsibility </a:t>
            </a:r>
            <a:endParaRPr kumimoji="0" lang="en-US" altLang="en-US" sz="1800" b="1"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
        <p:nvSpPr>
          <p:cNvPr id="14" name="AutoShape 19"/>
          <p:cNvSpPr>
            <a:spLocks noChangeArrowheads="1"/>
          </p:cNvSpPr>
          <p:nvPr/>
        </p:nvSpPr>
        <p:spPr bwMode="auto">
          <a:xfrm>
            <a:off x="3497323" y="3352800"/>
            <a:ext cx="1454150" cy="47625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outerShdw blurRad="38100" dist="38100" dir="2700000" algn="tl">
                    <a:srgbClr val="000000">
                      <a:alpha val="43137"/>
                    </a:srgbClr>
                  </a:outerShdw>
                </a:effectLst>
                <a:latin typeface="Calibri" panose="020F0502020204030204" pitchFamily="34" charset="0"/>
              </a:rPr>
              <a:t>Delegate Responsibility </a:t>
            </a:r>
            <a:endParaRPr kumimoji="0" lang="en-US" altLang="en-US" sz="1800" b="1"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
        <p:nvSpPr>
          <p:cNvPr id="15" name="AutoShape 20"/>
          <p:cNvSpPr>
            <a:spLocks noChangeArrowheads="1"/>
          </p:cNvSpPr>
          <p:nvPr/>
        </p:nvSpPr>
        <p:spPr bwMode="auto">
          <a:xfrm>
            <a:off x="5357873" y="3340100"/>
            <a:ext cx="1452562" cy="476250"/>
          </a:xfrm>
          <a:prstGeom prst="roundRect">
            <a:avLst>
              <a:gd name="adj" fmla="val 16667"/>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a:ln>
                  <a:noFill/>
                </a:ln>
                <a:solidFill>
                  <a:srgbClr val="000000"/>
                </a:solidFill>
                <a:effectLst>
                  <a:outerShdw blurRad="38100" dist="38100" dir="2700000" algn="tl">
                    <a:srgbClr val="000000">
                      <a:alpha val="43137"/>
                    </a:srgbClr>
                  </a:outerShdw>
                </a:effectLst>
                <a:latin typeface="Calibri" panose="020F0502020204030204" pitchFamily="34" charset="0"/>
              </a:rPr>
              <a:t>Assessing Viable Data</a:t>
            </a:r>
            <a:endParaRPr kumimoji="0" lang="en-US" altLang="en-US" sz="1800" b="1" i="0" u="none" strike="noStrike" cap="none" normalizeH="0" baseline="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
        <p:nvSpPr>
          <p:cNvPr id="17" name="Control 21"/>
          <p:cNvSpPr>
            <a:spLocks noChangeArrowheads="1" noChangeShapeType="1"/>
          </p:cNvSpPr>
          <p:nvPr/>
        </p:nvSpPr>
        <p:spPr bwMode="auto">
          <a:xfrm>
            <a:off x="3719513" y="14190110"/>
            <a:ext cx="5313303" cy="2141538"/>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US">
              <a:solidFill>
                <a:srgbClr val="FF0000"/>
              </a:solidFill>
            </a:endParaRPr>
          </a:p>
        </p:txBody>
      </p:sp>
      <p:graphicFrame>
        <p:nvGraphicFramePr>
          <p:cNvPr id="18" name="Table 17"/>
          <p:cNvGraphicFramePr>
            <a:graphicFrameLocks noGrp="1"/>
          </p:cNvGraphicFramePr>
          <p:nvPr>
            <p:extLst>
              <p:ext uri="{D42A27DB-BD31-4B8C-83A1-F6EECF244321}">
                <p14:modId xmlns:p14="http://schemas.microsoft.com/office/powerpoint/2010/main" val="4021293252"/>
              </p:ext>
            </p:extLst>
          </p:nvPr>
        </p:nvGraphicFramePr>
        <p:xfrm>
          <a:off x="1226329" y="3922507"/>
          <a:ext cx="6096000" cy="29565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529391332"/>
                    </a:ext>
                  </a:extLst>
                </a:gridCol>
                <a:gridCol w="2032000">
                  <a:extLst>
                    <a:ext uri="{9D8B030D-6E8A-4147-A177-3AD203B41FA5}">
                      <a16:colId xmlns:a16="http://schemas.microsoft.com/office/drawing/2014/main" val="1890418772"/>
                    </a:ext>
                  </a:extLst>
                </a:gridCol>
                <a:gridCol w="2032000">
                  <a:extLst>
                    <a:ext uri="{9D8B030D-6E8A-4147-A177-3AD203B41FA5}">
                      <a16:colId xmlns:a16="http://schemas.microsoft.com/office/drawing/2014/main" val="2782759152"/>
                    </a:ext>
                  </a:extLst>
                </a:gridCol>
              </a:tblGrid>
              <a:tr h="2706894">
                <a:tc>
                  <a:txBody>
                    <a:bodyPr/>
                    <a:lstStyle/>
                    <a:p>
                      <a:pPr>
                        <a:spcBef>
                          <a:spcPts val="1200"/>
                        </a:spcBef>
                      </a:pPr>
                      <a:r>
                        <a:rPr lang="en-US" sz="1200" b="1" kern="1200" dirty="0">
                          <a:solidFill>
                            <a:schemeClr val="lt1"/>
                          </a:solidFill>
                          <a:effectLst/>
                          <a:latin typeface="+mn-lt"/>
                          <a:ea typeface="+mn-ea"/>
                          <a:cs typeface="+mn-cs"/>
                        </a:rPr>
                        <a:t>Grantee will develop performance metrics </a:t>
                      </a:r>
                    </a:p>
                    <a:p>
                      <a:pPr>
                        <a:spcBef>
                          <a:spcPts val="1200"/>
                        </a:spcBef>
                      </a:pPr>
                      <a:r>
                        <a:rPr lang="en-US" sz="1200" b="1" kern="1200" dirty="0">
                          <a:solidFill>
                            <a:schemeClr val="lt1"/>
                          </a:solidFill>
                          <a:effectLst/>
                          <a:latin typeface="+mn-lt"/>
                          <a:ea typeface="+mn-ea"/>
                          <a:cs typeface="+mn-cs"/>
                        </a:rPr>
                        <a:t>1. Establishing critical processes/client requirements</a:t>
                      </a:r>
                    </a:p>
                    <a:p>
                      <a:pPr>
                        <a:spcBef>
                          <a:spcPts val="1200"/>
                        </a:spcBef>
                      </a:pPr>
                      <a:r>
                        <a:rPr lang="en-US" sz="1200" b="1" kern="1200" dirty="0">
                          <a:solidFill>
                            <a:schemeClr val="lt1"/>
                          </a:solidFill>
                          <a:effectLst/>
                          <a:latin typeface="+mn-lt"/>
                          <a:ea typeface="+mn-ea"/>
                          <a:cs typeface="+mn-cs"/>
                        </a:rPr>
                        <a:t>2. Identifying specific, quantifiable outputs of work</a:t>
                      </a:r>
                    </a:p>
                    <a:p>
                      <a:pPr>
                        <a:spcBef>
                          <a:spcPts val="1200"/>
                        </a:spcBef>
                      </a:pPr>
                      <a:r>
                        <a:rPr lang="en-US" sz="1200" b="1" kern="1200" dirty="0">
                          <a:solidFill>
                            <a:schemeClr val="lt1"/>
                          </a:solidFill>
                          <a:effectLst/>
                          <a:latin typeface="+mn-lt"/>
                          <a:ea typeface="+mn-ea"/>
                          <a:cs typeface="+mn-cs"/>
                        </a:rPr>
                        <a:t>3. Establishing targets</a:t>
                      </a:r>
                      <a:r>
                        <a:rPr lang="en-US" sz="1200" b="1" kern="1200" dirty="0">
                          <a:solidFill>
                            <a:schemeClr val="bg1"/>
                          </a:solidFill>
                          <a:effectLst/>
                          <a:latin typeface="+mn-lt"/>
                          <a:ea typeface="+mn-ea"/>
                          <a:cs typeface="+mn-cs"/>
                        </a:rPr>
                        <a:t> —indicators </a:t>
                      </a:r>
                      <a:r>
                        <a:rPr lang="en-US" sz="1200" b="1" kern="1200" dirty="0">
                          <a:solidFill>
                            <a:schemeClr val="lt1"/>
                          </a:solidFill>
                          <a:effectLst/>
                          <a:latin typeface="+mn-lt"/>
                          <a:ea typeface="+mn-ea"/>
                          <a:cs typeface="+mn-cs"/>
                        </a:rPr>
                        <a:t>against which results can be scored</a:t>
                      </a:r>
                    </a:p>
                    <a:p>
                      <a:r>
                        <a:rPr lang="en-US" sz="1200" b="1" kern="1200" dirty="0">
                          <a:solidFill>
                            <a:schemeClr val="lt1"/>
                          </a:solidFill>
                          <a:effectLst/>
                          <a:latin typeface="+mn-lt"/>
                          <a:ea typeface="+mn-ea"/>
                          <a:cs typeface="+mn-cs"/>
                        </a:rPr>
                        <a:t> </a:t>
                      </a:r>
                    </a:p>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190D"/>
                    </a:solidFill>
                  </a:tcPr>
                </a:tc>
                <a:tc>
                  <a:txBody>
                    <a:bodyPr/>
                    <a:lstStyle/>
                    <a:p>
                      <a:pPr>
                        <a:spcBef>
                          <a:spcPts val="1200"/>
                        </a:spcBef>
                      </a:pPr>
                      <a:r>
                        <a:rPr lang="en-US" sz="1200" b="1" kern="1200" dirty="0">
                          <a:solidFill>
                            <a:schemeClr val="lt1"/>
                          </a:solidFill>
                          <a:effectLst/>
                          <a:latin typeface="+mn-lt"/>
                          <a:ea typeface="+mn-ea"/>
                          <a:cs typeface="+mn-cs"/>
                        </a:rPr>
                        <a:t>Delegate will continually update data into Child Plus </a:t>
                      </a:r>
                    </a:p>
                    <a:p>
                      <a:pPr>
                        <a:spcBef>
                          <a:spcPts val="1200"/>
                        </a:spcBef>
                      </a:pPr>
                      <a:r>
                        <a:rPr lang="en-US" sz="1200" b="1" kern="1200" dirty="0">
                          <a:solidFill>
                            <a:schemeClr val="lt1"/>
                          </a:solidFill>
                          <a:effectLst/>
                          <a:latin typeface="+mn-lt"/>
                          <a:ea typeface="+mn-ea"/>
                          <a:cs typeface="+mn-cs"/>
                        </a:rPr>
                        <a:t>1. Understand how the data collected</a:t>
                      </a:r>
                    </a:p>
                    <a:p>
                      <a:pPr>
                        <a:spcBef>
                          <a:spcPts val="1200"/>
                        </a:spcBef>
                      </a:pPr>
                      <a:r>
                        <a:rPr lang="en-US" sz="1200" b="1" kern="1200" dirty="0">
                          <a:solidFill>
                            <a:schemeClr val="lt1"/>
                          </a:solidFill>
                          <a:effectLst/>
                          <a:latin typeface="+mn-lt"/>
                          <a:ea typeface="+mn-ea"/>
                          <a:cs typeface="+mn-cs"/>
                        </a:rPr>
                        <a:t>2. Use your program's data to decide on new priorities</a:t>
                      </a:r>
                    </a:p>
                    <a:p>
                      <a:pPr>
                        <a:spcBef>
                          <a:spcPts val="1200"/>
                        </a:spcBef>
                      </a:pPr>
                      <a:r>
                        <a:rPr lang="en-US" sz="1200" b="1" kern="1200" dirty="0">
                          <a:solidFill>
                            <a:schemeClr val="lt1"/>
                          </a:solidFill>
                          <a:effectLst/>
                          <a:latin typeface="+mn-lt"/>
                          <a:ea typeface="+mn-ea"/>
                          <a:cs typeface="+mn-cs"/>
                        </a:rPr>
                        <a:t>3. Celebrate the good news that data shows and learn from the bad news so you can improve your program</a:t>
                      </a:r>
                    </a:p>
                    <a:p>
                      <a:r>
                        <a:rPr lang="en-US" sz="1200" b="1" kern="1200" dirty="0">
                          <a:solidFill>
                            <a:schemeClr val="lt1"/>
                          </a:solidFill>
                          <a:effectLst/>
                          <a:latin typeface="+mn-lt"/>
                          <a:ea typeface="+mn-ea"/>
                          <a:cs typeface="+mn-cs"/>
                        </a:rPr>
                        <a:t> </a:t>
                      </a:r>
                    </a:p>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190D"/>
                    </a:solidFill>
                  </a:tcPr>
                </a:tc>
                <a:tc>
                  <a:txBody>
                    <a:bodyPr/>
                    <a:lstStyle/>
                    <a:p>
                      <a:pPr marL="171450" indent="-171450">
                        <a:spcBef>
                          <a:spcPts val="1200"/>
                        </a:spcBef>
                        <a:buFont typeface="Arial" panose="020B0604020202020204" pitchFamily="34" charset="0"/>
                        <a:buChar char="•"/>
                      </a:pPr>
                      <a:r>
                        <a:rPr lang="en-US" sz="1200" b="1" kern="1200" dirty="0">
                          <a:solidFill>
                            <a:schemeClr val="lt1"/>
                          </a:solidFill>
                          <a:effectLst/>
                          <a:latin typeface="+mn-lt"/>
                          <a:ea typeface="+mn-ea"/>
                          <a:cs typeface="+mn-cs"/>
                        </a:rPr>
                        <a:t>Build a stronger-viable database to measure outcomes for our children and families</a:t>
                      </a:r>
                    </a:p>
                    <a:p>
                      <a:pPr marL="171450" indent="-171450">
                        <a:spcBef>
                          <a:spcPts val="1200"/>
                        </a:spcBef>
                        <a:buFont typeface="Arial" panose="020B0604020202020204" pitchFamily="34" charset="0"/>
                        <a:buChar char="•"/>
                      </a:pPr>
                      <a:r>
                        <a:rPr lang="en-US" sz="1200" b="1" kern="1200" dirty="0">
                          <a:solidFill>
                            <a:schemeClr val="lt1"/>
                          </a:solidFill>
                          <a:effectLst/>
                          <a:latin typeface="+mn-lt"/>
                          <a:ea typeface="+mn-ea"/>
                          <a:cs typeface="+mn-cs"/>
                        </a:rPr>
                        <a:t>Share data appropriately with different audiences and show how each audience can use the information</a:t>
                      </a:r>
                    </a:p>
                    <a:p>
                      <a:pPr marL="171450" indent="-171450">
                        <a:spcBef>
                          <a:spcPts val="1200"/>
                        </a:spcBef>
                        <a:buFont typeface="Arial" panose="020B0604020202020204" pitchFamily="34" charset="0"/>
                        <a:buChar char="•"/>
                      </a:pPr>
                      <a:r>
                        <a:rPr lang="en-US" sz="1200" b="1" kern="1200" dirty="0">
                          <a:solidFill>
                            <a:schemeClr val="lt1"/>
                          </a:solidFill>
                          <a:effectLst/>
                          <a:latin typeface="+mn-lt"/>
                          <a:ea typeface="+mn-ea"/>
                          <a:cs typeface="+mn-cs"/>
                        </a:rPr>
                        <a:t>Embrace that data opens doors for staff to become more knowledgeable</a:t>
                      </a:r>
                    </a:p>
                    <a:p>
                      <a:r>
                        <a:rPr lang="en-US" sz="1200" b="1" kern="1200" dirty="0">
                          <a:solidFill>
                            <a:schemeClr val="lt1"/>
                          </a:solidFill>
                          <a:effectLst/>
                          <a:latin typeface="+mn-lt"/>
                          <a:ea typeface="+mn-ea"/>
                          <a:cs typeface="+mn-cs"/>
                        </a:rPr>
                        <a:t> </a:t>
                      </a:r>
                    </a:p>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190D"/>
                    </a:solidFill>
                  </a:tcPr>
                </a:tc>
                <a:extLst>
                  <a:ext uri="{0D108BD9-81ED-4DB2-BD59-A6C34878D82A}">
                    <a16:rowId xmlns:a16="http://schemas.microsoft.com/office/drawing/2014/main" val="3763125686"/>
                  </a:ext>
                </a:extLst>
              </a:tr>
            </a:tbl>
          </a:graphicData>
        </a:graphic>
      </p:graphicFrame>
    </p:spTree>
    <p:extLst>
      <p:ext uri="{BB962C8B-B14F-4D97-AF65-F5344CB8AC3E}">
        <p14:creationId xmlns:p14="http://schemas.microsoft.com/office/powerpoint/2010/main" val="1493254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729D1C44-1DC2-46A3-AF4D-6CF3F03E7AE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6" y="-4763"/>
            <a:ext cx="3761187" cy="6862763"/>
            <a:chOff x="2928938" y="-4763"/>
            <a:chExt cx="5014912" cy="6862763"/>
          </a:xfrm>
        </p:grpSpPr>
        <p:sp>
          <p:nvSpPr>
            <p:cNvPr id="58" name="Freeform 6">
              <a:extLst>
                <a:ext uri="{FF2B5EF4-FFF2-40B4-BE49-F238E27FC236}">
                  <a16:creationId xmlns:a16="http://schemas.microsoft.com/office/drawing/2014/main" id="{38441D71-9427-4E52-9D00-DA5DCD60838D}"/>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59" name="Freeform 7">
              <a:extLst>
                <a:ext uri="{FF2B5EF4-FFF2-40B4-BE49-F238E27FC236}">
                  <a16:creationId xmlns:a16="http://schemas.microsoft.com/office/drawing/2014/main" id="{99D64EDB-A847-4FFD-A1A0-F682EFB8786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60" name="Freeform 9">
              <a:extLst>
                <a:ext uri="{FF2B5EF4-FFF2-40B4-BE49-F238E27FC236}">
                  <a16:creationId xmlns:a16="http://schemas.microsoft.com/office/drawing/2014/main" id="{E1462D21-CAC4-4C52-95C9-E5C0DE3E9CB5}"/>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61" name="Freeform 10">
              <a:extLst>
                <a:ext uri="{FF2B5EF4-FFF2-40B4-BE49-F238E27FC236}">
                  <a16:creationId xmlns:a16="http://schemas.microsoft.com/office/drawing/2014/main" id="{9A48DF8F-07DF-48F2-944C-97808BBD2606}"/>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62" name="Freeform 11">
              <a:extLst>
                <a:ext uri="{FF2B5EF4-FFF2-40B4-BE49-F238E27FC236}">
                  <a16:creationId xmlns:a16="http://schemas.microsoft.com/office/drawing/2014/main" id="{1DBC7527-D323-4A52-8055-50480E532BD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63" name="Freeform 12">
              <a:extLst>
                <a:ext uri="{FF2B5EF4-FFF2-40B4-BE49-F238E27FC236}">
                  <a16:creationId xmlns:a16="http://schemas.microsoft.com/office/drawing/2014/main" id="{7FDC9880-BEB7-4458-9A76-FD74CA58DAC2}"/>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65" name="Rectangle 64">
            <a:extLst>
              <a:ext uri="{FF2B5EF4-FFF2-40B4-BE49-F238E27FC236}">
                <a16:creationId xmlns:a16="http://schemas.microsoft.com/office/drawing/2014/main" id="{84036FF9-87DD-4353-B2F0-489C22FD66D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E04E07E5-1F56-421C-8C94-997C1C4687E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036" y="-4763"/>
            <a:ext cx="3761187" cy="6862763"/>
            <a:chOff x="2928938" y="-4763"/>
            <a:chExt cx="5014912" cy="6862763"/>
          </a:xfrm>
        </p:grpSpPr>
        <p:sp>
          <p:nvSpPr>
            <p:cNvPr id="68" name="Freeform 6">
              <a:extLst>
                <a:ext uri="{FF2B5EF4-FFF2-40B4-BE49-F238E27FC236}">
                  <a16:creationId xmlns:a16="http://schemas.microsoft.com/office/drawing/2014/main" id="{2DFE285C-9557-40E8-A605-6B1D892ABFBF}"/>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69" name="Freeform 7">
              <a:extLst>
                <a:ext uri="{FF2B5EF4-FFF2-40B4-BE49-F238E27FC236}">
                  <a16:creationId xmlns:a16="http://schemas.microsoft.com/office/drawing/2014/main" id="{631B8C5C-DAD6-40EA-A047-258B2864F270}"/>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70" name="Freeform 25">
              <a:extLst>
                <a:ext uri="{FF2B5EF4-FFF2-40B4-BE49-F238E27FC236}">
                  <a16:creationId xmlns:a16="http://schemas.microsoft.com/office/drawing/2014/main" id="{B3B8CF04-FBFF-4E4B-AFF7-F08823A5357D}"/>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71" name="Freeform 26">
              <a:extLst>
                <a:ext uri="{FF2B5EF4-FFF2-40B4-BE49-F238E27FC236}">
                  <a16:creationId xmlns:a16="http://schemas.microsoft.com/office/drawing/2014/main" id="{94FA41BA-3E89-4178-9DC5-7964323B10C4}"/>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72" name="Freeform 27">
              <a:extLst>
                <a:ext uri="{FF2B5EF4-FFF2-40B4-BE49-F238E27FC236}">
                  <a16:creationId xmlns:a16="http://schemas.microsoft.com/office/drawing/2014/main" id="{AE921036-12D7-4BCA-87D0-9B7E8B347D94}"/>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73" name="Freeform 28">
              <a:extLst>
                <a:ext uri="{FF2B5EF4-FFF2-40B4-BE49-F238E27FC236}">
                  <a16:creationId xmlns:a16="http://schemas.microsoft.com/office/drawing/2014/main" id="{90552932-5D46-4AEB-BFEF-98EDCAAF4FDB}"/>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75" name="Rounded Rectangle 16">
            <a:extLst>
              <a:ext uri="{FF2B5EF4-FFF2-40B4-BE49-F238E27FC236}">
                <a16:creationId xmlns:a16="http://schemas.microsoft.com/office/drawing/2014/main" id="{1879D665-78DD-41CB-B632-09A8CCAA99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519" y="648931"/>
            <a:ext cx="5140825"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24ACCAD-13AE-463A-B888-1457A955D8F4}"/>
              </a:ext>
            </a:extLst>
          </p:cNvPr>
          <p:cNvPicPr>
            <a:picLocks noChangeAspect="1"/>
          </p:cNvPicPr>
          <p:nvPr/>
        </p:nvPicPr>
        <p:blipFill>
          <a:blip r:embed="rId3"/>
          <a:stretch>
            <a:fillRect/>
          </a:stretch>
        </p:blipFill>
        <p:spPr>
          <a:xfrm>
            <a:off x="492519" y="762000"/>
            <a:ext cx="5070081" cy="5029200"/>
          </a:xfrm>
          <a:prstGeom prst="rect">
            <a:avLst/>
          </a:prstGeom>
        </p:spPr>
      </p:pic>
      <p:sp>
        <p:nvSpPr>
          <p:cNvPr id="2" name="Date Placeholder 1">
            <a:extLst>
              <a:ext uri="{FF2B5EF4-FFF2-40B4-BE49-F238E27FC236}">
                <a16:creationId xmlns:a16="http://schemas.microsoft.com/office/drawing/2014/main" id="{D45BD1F2-B282-439F-A614-7CF9BA52471D}"/>
              </a:ext>
            </a:extLst>
          </p:cNvPr>
          <p:cNvSpPr>
            <a:spLocks noGrp="1"/>
          </p:cNvSpPr>
          <p:nvPr>
            <p:ph type="dt" sz="half" idx="10"/>
          </p:nvPr>
        </p:nvSpPr>
        <p:spPr>
          <a:xfrm>
            <a:off x="7299492" y="5883275"/>
            <a:ext cx="857250" cy="365125"/>
          </a:xfrm>
        </p:spPr>
        <p:txBody>
          <a:bodyPr vert="horz" lIns="91440" tIns="45720" rIns="91440" bIns="45720" rtlCol="0" anchor="ctr">
            <a:normAutofit/>
          </a:bodyPr>
          <a:lstStyle/>
          <a:p>
            <a:pPr>
              <a:spcAft>
                <a:spcPts val="600"/>
              </a:spcAft>
            </a:pPr>
            <a:fld id="{F328336A-C06A-4C4C-BA7B-6AEB391C68FC}" type="datetime1">
              <a:rPr lang="en-US" smtClean="0"/>
              <a:pPr>
                <a:spcAft>
                  <a:spcPts val="600"/>
                </a:spcAft>
              </a:pPr>
              <a:t>2/9/2020</a:t>
            </a:fld>
            <a:endParaRPr lang="en-US"/>
          </a:p>
        </p:txBody>
      </p:sp>
      <p:sp>
        <p:nvSpPr>
          <p:cNvPr id="3" name="TextBox 2">
            <a:extLst>
              <a:ext uri="{FF2B5EF4-FFF2-40B4-BE49-F238E27FC236}">
                <a16:creationId xmlns:a16="http://schemas.microsoft.com/office/drawing/2014/main" id="{BD902C7A-9511-4B61-AD4B-F57A5D3C15A0}"/>
              </a:ext>
            </a:extLst>
          </p:cNvPr>
          <p:cNvSpPr txBox="1"/>
          <p:nvPr/>
        </p:nvSpPr>
        <p:spPr>
          <a:xfrm>
            <a:off x="6031306" y="648930"/>
            <a:ext cx="2595961" cy="3347337"/>
          </a:xfrm>
          <a:prstGeom prst="rect">
            <a:avLst/>
          </a:prstGeom>
        </p:spPr>
        <p:txBody>
          <a:bodyPr vert="horz" lIns="91440" tIns="45720" rIns="91440" bIns="45720" rtlCol="0" anchor="b">
            <a:normAutofit/>
          </a:bodyPr>
          <a:lstStyle/>
          <a:p>
            <a:pPr algn="r" defTabSz="457200">
              <a:spcBef>
                <a:spcPct val="0"/>
              </a:spcBef>
              <a:spcAft>
                <a:spcPts val="600"/>
              </a:spcAft>
            </a:pPr>
            <a:r>
              <a:rPr lang="en-US" sz="4200" dirty="0">
                <a:ln w="3175" cmpd="sng">
                  <a:noFill/>
                </a:ln>
                <a:latin typeface="+mj-lt"/>
                <a:ea typeface="+mj-ea"/>
                <a:cs typeface="+mj-cs"/>
              </a:rPr>
              <a:t>HS File Checklist</a:t>
            </a:r>
          </a:p>
        </p:txBody>
      </p:sp>
    </p:spTree>
    <p:extLst>
      <p:ext uri="{BB962C8B-B14F-4D97-AF65-F5344CB8AC3E}">
        <p14:creationId xmlns:p14="http://schemas.microsoft.com/office/powerpoint/2010/main" val="3122907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729D1C44-1DC2-46A3-AF4D-6CF3F03E7AEF}"/>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6" y="-4763"/>
            <a:ext cx="3761187" cy="6862763"/>
            <a:chOff x="2928938" y="-4763"/>
            <a:chExt cx="5014912" cy="6862763"/>
          </a:xfrm>
        </p:grpSpPr>
        <p:sp>
          <p:nvSpPr>
            <p:cNvPr id="81" name="Freeform 6">
              <a:extLst>
                <a:ext uri="{FF2B5EF4-FFF2-40B4-BE49-F238E27FC236}">
                  <a16:creationId xmlns:a16="http://schemas.microsoft.com/office/drawing/2014/main" id="{38441D71-9427-4E52-9D00-DA5DCD60838D}"/>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82" name="Freeform 7">
              <a:extLst>
                <a:ext uri="{FF2B5EF4-FFF2-40B4-BE49-F238E27FC236}">
                  <a16:creationId xmlns:a16="http://schemas.microsoft.com/office/drawing/2014/main" id="{99D64EDB-A847-4FFD-A1A0-F682EFB8786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83" name="Freeform 9">
              <a:extLst>
                <a:ext uri="{FF2B5EF4-FFF2-40B4-BE49-F238E27FC236}">
                  <a16:creationId xmlns:a16="http://schemas.microsoft.com/office/drawing/2014/main" id="{E1462D21-CAC4-4C52-95C9-E5C0DE3E9CB5}"/>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84" name="Freeform 10">
              <a:extLst>
                <a:ext uri="{FF2B5EF4-FFF2-40B4-BE49-F238E27FC236}">
                  <a16:creationId xmlns:a16="http://schemas.microsoft.com/office/drawing/2014/main" id="{9A48DF8F-07DF-48F2-944C-97808BBD2606}"/>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85" name="Freeform 11">
              <a:extLst>
                <a:ext uri="{FF2B5EF4-FFF2-40B4-BE49-F238E27FC236}">
                  <a16:creationId xmlns:a16="http://schemas.microsoft.com/office/drawing/2014/main" id="{1DBC7527-D323-4A52-8055-50480E532BD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86" name="Freeform 12">
              <a:extLst>
                <a:ext uri="{FF2B5EF4-FFF2-40B4-BE49-F238E27FC236}">
                  <a16:creationId xmlns:a16="http://schemas.microsoft.com/office/drawing/2014/main" id="{7FDC9880-BEB7-4458-9A76-FD74CA58DAC2}"/>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88" name="Rectangle 87">
            <a:extLst>
              <a:ext uri="{FF2B5EF4-FFF2-40B4-BE49-F238E27FC236}">
                <a16:creationId xmlns:a16="http://schemas.microsoft.com/office/drawing/2014/main" id="{84036FF9-87DD-4353-B2F0-489C22FD66D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id="{E04E07E5-1F56-421C-8C94-997C1C4687E3}"/>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5036" y="-4763"/>
            <a:ext cx="3761187" cy="6862763"/>
            <a:chOff x="2928938" y="-4763"/>
            <a:chExt cx="5014912" cy="6862763"/>
          </a:xfrm>
        </p:grpSpPr>
        <p:sp>
          <p:nvSpPr>
            <p:cNvPr id="91" name="Freeform 6">
              <a:extLst>
                <a:ext uri="{FF2B5EF4-FFF2-40B4-BE49-F238E27FC236}">
                  <a16:creationId xmlns:a16="http://schemas.microsoft.com/office/drawing/2014/main" id="{2DFE285C-9557-40E8-A605-6B1D892ABFBF}"/>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92" name="Freeform 7">
              <a:extLst>
                <a:ext uri="{FF2B5EF4-FFF2-40B4-BE49-F238E27FC236}">
                  <a16:creationId xmlns:a16="http://schemas.microsoft.com/office/drawing/2014/main" id="{631B8C5C-DAD6-40EA-A047-258B2864F270}"/>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93" name="Freeform 25">
              <a:extLst>
                <a:ext uri="{FF2B5EF4-FFF2-40B4-BE49-F238E27FC236}">
                  <a16:creationId xmlns:a16="http://schemas.microsoft.com/office/drawing/2014/main" id="{B3B8CF04-FBFF-4E4B-AFF7-F08823A5357D}"/>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94" name="Freeform 26">
              <a:extLst>
                <a:ext uri="{FF2B5EF4-FFF2-40B4-BE49-F238E27FC236}">
                  <a16:creationId xmlns:a16="http://schemas.microsoft.com/office/drawing/2014/main" id="{94FA41BA-3E89-4178-9DC5-7964323B10C4}"/>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95" name="Freeform 27">
              <a:extLst>
                <a:ext uri="{FF2B5EF4-FFF2-40B4-BE49-F238E27FC236}">
                  <a16:creationId xmlns:a16="http://schemas.microsoft.com/office/drawing/2014/main" id="{AE921036-12D7-4BCA-87D0-9B7E8B347D94}"/>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96" name="Freeform 28">
              <a:extLst>
                <a:ext uri="{FF2B5EF4-FFF2-40B4-BE49-F238E27FC236}">
                  <a16:creationId xmlns:a16="http://schemas.microsoft.com/office/drawing/2014/main" id="{90552932-5D46-4AEB-BFEF-98EDCAAF4FDB}"/>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98" name="Rounded Rectangle 16">
            <a:extLst>
              <a:ext uri="{FF2B5EF4-FFF2-40B4-BE49-F238E27FC236}">
                <a16:creationId xmlns:a16="http://schemas.microsoft.com/office/drawing/2014/main" id="{1879D665-78DD-41CB-B632-09A8CCAA99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519" y="648931"/>
            <a:ext cx="5140825"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6AF0CF-6B62-4DFF-A8D8-FEE633C566BD}"/>
              </a:ext>
            </a:extLst>
          </p:cNvPr>
          <p:cNvPicPr>
            <a:picLocks noChangeAspect="1"/>
          </p:cNvPicPr>
          <p:nvPr/>
        </p:nvPicPr>
        <p:blipFill>
          <a:blip r:embed="rId3"/>
          <a:stretch>
            <a:fillRect/>
          </a:stretch>
        </p:blipFill>
        <p:spPr>
          <a:xfrm>
            <a:off x="492519" y="533401"/>
            <a:ext cx="5298681" cy="5347494"/>
          </a:xfrm>
          <a:prstGeom prst="rect">
            <a:avLst/>
          </a:prstGeom>
          <a:ln>
            <a:noFill/>
          </a:ln>
          <a:effectLst>
            <a:outerShdw blurRad="292100" dist="139700" dir="2700000" algn="tl" rotWithShape="0">
              <a:srgbClr val="333333">
                <a:alpha val="65000"/>
              </a:srgbClr>
            </a:outerShdw>
          </a:effectLst>
        </p:spPr>
      </p:pic>
      <p:sp>
        <p:nvSpPr>
          <p:cNvPr id="2" name="Date Placeholder 1">
            <a:extLst>
              <a:ext uri="{FF2B5EF4-FFF2-40B4-BE49-F238E27FC236}">
                <a16:creationId xmlns:a16="http://schemas.microsoft.com/office/drawing/2014/main" id="{D45BD1F2-B282-439F-A614-7CF9BA52471D}"/>
              </a:ext>
            </a:extLst>
          </p:cNvPr>
          <p:cNvSpPr>
            <a:spLocks noGrp="1"/>
          </p:cNvSpPr>
          <p:nvPr>
            <p:ph type="dt" sz="half" idx="10"/>
          </p:nvPr>
        </p:nvSpPr>
        <p:spPr>
          <a:xfrm>
            <a:off x="7299492" y="5883275"/>
            <a:ext cx="857250" cy="365125"/>
          </a:xfrm>
        </p:spPr>
        <p:txBody>
          <a:bodyPr vert="horz" lIns="91440" tIns="45720" rIns="91440" bIns="45720" rtlCol="0" anchor="ctr">
            <a:normAutofit/>
          </a:bodyPr>
          <a:lstStyle/>
          <a:p>
            <a:pPr>
              <a:spcAft>
                <a:spcPts val="600"/>
              </a:spcAft>
            </a:pPr>
            <a:fld id="{F328336A-C06A-4C4C-BA7B-6AEB391C68FC}" type="datetime1">
              <a:rPr lang="en-US" smtClean="0"/>
              <a:pPr>
                <a:spcAft>
                  <a:spcPts val="600"/>
                </a:spcAft>
              </a:pPr>
              <a:t>2/9/2020</a:t>
            </a:fld>
            <a:endParaRPr lang="en-US"/>
          </a:p>
        </p:txBody>
      </p:sp>
      <p:sp>
        <p:nvSpPr>
          <p:cNvPr id="3" name="TextBox 2">
            <a:extLst>
              <a:ext uri="{FF2B5EF4-FFF2-40B4-BE49-F238E27FC236}">
                <a16:creationId xmlns:a16="http://schemas.microsoft.com/office/drawing/2014/main" id="{BD902C7A-9511-4B61-AD4B-F57A5D3C15A0}"/>
              </a:ext>
            </a:extLst>
          </p:cNvPr>
          <p:cNvSpPr txBox="1"/>
          <p:nvPr/>
        </p:nvSpPr>
        <p:spPr>
          <a:xfrm>
            <a:off x="6031306" y="648930"/>
            <a:ext cx="2595961" cy="3347337"/>
          </a:xfrm>
          <a:prstGeom prst="rect">
            <a:avLst/>
          </a:prstGeom>
        </p:spPr>
        <p:txBody>
          <a:bodyPr vert="horz" lIns="91440" tIns="45720" rIns="91440" bIns="45720" rtlCol="0" anchor="b">
            <a:normAutofit/>
          </a:bodyPr>
          <a:lstStyle/>
          <a:p>
            <a:pPr algn="r" defTabSz="457200">
              <a:spcBef>
                <a:spcPct val="0"/>
              </a:spcBef>
              <a:spcAft>
                <a:spcPts val="600"/>
              </a:spcAft>
            </a:pPr>
            <a:r>
              <a:rPr lang="en-US" sz="4200" dirty="0">
                <a:ln w="3175" cmpd="sng">
                  <a:noFill/>
                </a:ln>
                <a:latin typeface="+mj-lt"/>
                <a:ea typeface="+mj-ea"/>
                <a:cs typeface="+mj-cs"/>
              </a:rPr>
              <a:t>Pregnant Mom File Checklist</a:t>
            </a:r>
          </a:p>
        </p:txBody>
      </p:sp>
    </p:spTree>
    <p:extLst>
      <p:ext uri="{BB962C8B-B14F-4D97-AF65-F5344CB8AC3E}">
        <p14:creationId xmlns:p14="http://schemas.microsoft.com/office/powerpoint/2010/main" val="3683407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796" y="-292108"/>
            <a:ext cx="7828767" cy="6858000"/>
          </a:xfrm>
          <a:prstGeom prst="rect">
            <a:avLst/>
          </a:prstGeom>
        </p:spPr>
      </p:pic>
      <p:sp>
        <p:nvSpPr>
          <p:cNvPr id="5" name="Isosceles Triangle 4"/>
          <p:cNvSpPr/>
          <p:nvPr/>
        </p:nvSpPr>
        <p:spPr>
          <a:xfrm>
            <a:off x="-19166" y="181234"/>
            <a:ext cx="3440171" cy="6384658"/>
          </a:xfrm>
          <a:custGeom>
            <a:avLst/>
            <a:gdLst>
              <a:gd name="connsiteX0" fmla="*/ 0 w 4201298"/>
              <a:gd name="connsiteY0" fmla="*/ 4423719 h 4423719"/>
              <a:gd name="connsiteX1" fmla="*/ 2100649 w 4201298"/>
              <a:gd name="connsiteY1" fmla="*/ 0 h 4423719"/>
              <a:gd name="connsiteX2" fmla="*/ 4201298 w 4201298"/>
              <a:gd name="connsiteY2" fmla="*/ 4423719 h 4423719"/>
              <a:gd name="connsiteX3" fmla="*/ 0 w 4201298"/>
              <a:gd name="connsiteY3" fmla="*/ 4423719 h 4423719"/>
              <a:gd name="connsiteX0" fmla="*/ 0 w 5436974"/>
              <a:gd name="connsiteY0" fmla="*/ 4423719 h 4423719"/>
              <a:gd name="connsiteX1" fmla="*/ 2100649 w 5436974"/>
              <a:gd name="connsiteY1" fmla="*/ 0 h 4423719"/>
              <a:gd name="connsiteX2" fmla="*/ 5436974 w 5436974"/>
              <a:gd name="connsiteY2" fmla="*/ 3253946 h 4423719"/>
              <a:gd name="connsiteX3" fmla="*/ 0 w 5436974"/>
              <a:gd name="connsiteY3" fmla="*/ 4423719 h 4423719"/>
              <a:gd name="connsiteX0" fmla="*/ 0 w 5436974"/>
              <a:gd name="connsiteY0" fmla="*/ 4464908 h 4464908"/>
              <a:gd name="connsiteX1" fmla="*/ 1993557 w 5436974"/>
              <a:gd name="connsiteY1" fmla="*/ 0 h 4464908"/>
              <a:gd name="connsiteX2" fmla="*/ 5436974 w 5436974"/>
              <a:gd name="connsiteY2" fmla="*/ 3295135 h 4464908"/>
              <a:gd name="connsiteX3" fmla="*/ 0 w 5436974"/>
              <a:gd name="connsiteY3" fmla="*/ 4464908 h 4464908"/>
              <a:gd name="connsiteX0" fmla="*/ 57665 w 3443417"/>
              <a:gd name="connsiteY0" fmla="*/ 6540843 h 6540843"/>
              <a:gd name="connsiteX1" fmla="*/ 0 w 3443417"/>
              <a:gd name="connsiteY1" fmla="*/ 0 h 6540843"/>
              <a:gd name="connsiteX2" fmla="*/ 3443417 w 3443417"/>
              <a:gd name="connsiteY2" fmla="*/ 3295135 h 6540843"/>
              <a:gd name="connsiteX3" fmla="*/ 57665 w 3443417"/>
              <a:gd name="connsiteY3" fmla="*/ 6540843 h 6540843"/>
              <a:gd name="connsiteX0" fmla="*/ 8238 w 3393990"/>
              <a:gd name="connsiteY0" fmla="*/ 6483178 h 6483178"/>
              <a:gd name="connsiteX1" fmla="*/ 0 w 3393990"/>
              <a:gd name="connsiteY1" fmla="*/ 0 h 6483178"/>
              <a:gd name="connsiteX2" fmla="*/ 3393990 w 3393990"/>
              <a:gd name="connsiteY2" fmla="*/ 3237470 h 6483178"/>
              <a:gd name="connsiteX3" fmla="*/ 8238 w 3393990"/>
              <a:gd name="connsiteY3" fmla="*/ 6483178 h 6483178"/>
              <a:gd name="connsiteX0" fmla="*/ 8238 w 3440171"/>
              <a:gd name="connsiteY0" fmla="*/ 6483178 h 6483178"/>
              <a:gd name="connsiteX1" fmla="*/ 0 w 3440171"/>
              <a:gd name="connsiteY1" fmla="*/ 0 h 6483178"/>
              <a:gd name="connsiteX2" fmla="*/ 3440171 w 3440171"/>
              <a:gd name="connsiteY2" fmla="*/ 3237470 h 6483178"/>
              <a:gd name="connsiteX3" fmla="*/ 8238 w 3440171"/>
              <a:gd name="connsiteY3" fmla="*/ 6483178 h 6483178"/>
              <a:gd name="connsiteX0" fmla="*/ 14396 w 3440171"/>
              <a:gd name="connsiteY0" fmla="*/ 6436996 h 6436996"/>
              <a:gd name="connsiteX1" fmla="*/ 0 w 3440171"/>
              <a:gd name="connsiteY1" fmla="*/ 0 h 6436996"/>
              <a:gd name="connsiteX2" fmla="*/ 3440171 w 3440171"/>
              <a:gd name="connsiteY2" fmla="*/ 3237470 h 6436996"/>
              <a:gd name="connsiteX3" fmla="*/ 14396 w 3440171"/>
              <a:gd name="connsiteY3" fmla="*/ 6436996 h 6436996"/>
              <a:gd name="connsiteX0" fmla="*/ 14396 w 3440171"/>
              <a:gd name="connsiteY0" fmla="*/ 6436996 h 6436996"/>
              <a:gd name="connsiteX1" fmla="*/ 0 w 3440171"/>
              <a:gd name="connsiteY1" fmla="*/ 0 h 6436996"/>
              <a:gd name="connsiteX2" fmla="*/ 3440171 w 3440171"/>
              <a:gd name="connsiteY2" fmla="*/ 3237470 h 6436996"/>
              <a:gd name="connsiteX3" fmla="*/ 14396 w 3440171"/>
              <a:gd name="connsiteY3" fmla="*/ 6436996 h 6436996"/>
              <a:gd name="connsiteX0" fmla="*/ 11317 w 3440171"/>
              <a:gd name="connsiteY0" fmla="*/ 6430839 h 6430839"/>
              <a:gd name="connsiteX1" fmla="*/ 0 w 3440171"/>
              <a:gd name="connsiteY1" fmla="*/ 0 h 6430839"/>
              <a:gd name="connsiteX2" fmla="*/ 3440171 w 3440171"/>
              <a:gd name="connsiteY2" fmla="*/ 3237470 h 6430839"/>
              <a:gd name="connsiteX3" fmla="*/ 11317 w 3440171"/>
              <a:gd name="connsiteY3" fmla="*/ 6430839 h 6430839"/>
              <a:gd name="connsiteX0" fmla="*/ 11317 w 3440171"/>
              <a:gd name="connsiteY0" fmla="*/ 6384658 h 6384658"/>
              <a:gd name="connsiteX1" fmla="*/ 0 w 3440171"/>
              <a:gd name="connsiteY1" fmla="*/ 0 h 6384658"/>
              <a:gd name="connsiteX2" fmla="*/ 3440171 w 3440171"/>
              <a:gd name="connsiteY2" fmla="*/ 3237470 h 6384658"/>
              <a:gd name="connsiteX3" fmla="*/ 11317 w 3440171"/>
              <a:gd name="connsiteY3" fmla="*/ 6384658 h 6384658"/>
            </a:gdLst>
            <a:ahLst/>
            <a:cxnLst>
              <a:cxn ang="0">
                <a:pos x="connsiteX0" y="connsiteY0"/>
              </a:cxn>
              <a:cxn ang="0">
                <a:pos x="connsiteX1" y="connsiteY1"/>
              </a:cxn>
              <a:cxn ang="0">
                <a:pos x="connsiteX2" y="connsiteY2"/>
              </a:cxn>
              <a:cxn ang="0">
                <a:pos x="connsiteX3" y="connsiteY3"/>
              </a:cxn>
            </a:cxnLst>
            <a:rect l="l" t="t" r="r" b="b"/>
            <a:pathLst>
              <a:path w="3440171" h="6384658">
                <a:moveTo>
                  <a:pt x="11317" y="6384658"/>
                </a:moveTo>
                <a:cubicBezTo>
                  <a:pt x="6518" y="4238993"/>
                  <a:pt x="4799" y="2145665"/>
                  <a:pt x="0" y="0"/>
                </a:cubicBezTo>
                <a:lnTo>
                  <a:pt x="3440171" y="3237470"/>
                </a:lnTo>
                <a:lnTo>
                  <a:pt x="11317" y="6384658"/>
                </a:lnTo>
                <a:close/>
              </a:path>
            </a:pathLst>
          </a:custGeom>
          <a:gradFill>
            <a:gsLst>
              <a:gs pos="0">
                <a:schemeClr val="bg1"/>
              </a:gs>
              <a:gs pos="72000">
                <a:schemeClr val="accent4">
                  <a:lumMod val="20000"/>
                  <a:lumOff val="8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3"/>
          <p:cNvSpPr>
            <a:spLocks noChangeAspect="1" noChangeArrowheads="1" noTextEdit="1"/>
          </p:cNvSpPr>
          <p:nvPr/>
        </p:nvSpPr>
        <p:spPr bwMode="auto">
          <a:xfrm>
            <a:off x="0" y="0"/>
            <a:ext cx="520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a:off x="-10392" y="2576513"/>
            <a:ext cx="4759325" cy="4281488"/>
          </a:xfrm>
          <a:custGeom>
            <a:avLst/>
            <a:gdLst>
              <a:gd name="T0" fmla="*/ 378 w 2998"/>
              <a:gd name="T1" fmla="*/ 2697 h 2697"/>
              <a:gd name="T2" fmla="*/ 2998 w 2998"/>
              <a:gd name="T3" fmla="*/ 265 h 2697"/>
              <a:gd name="T4" fmla="*/ 2715 w 2998"/>
              <a:gd name="T5" fmla="*/ 0 h 2697"/>
              <a:gd name="T6" fmla="*/ 0 w 2998"/>
              <a:gd name="T7" fmla="*/ 2515 h 2697"/>
              <a:gd name="T8" fmla="*/ 0 w 2998"/>
              <a:gd name="T9" fmla="*/ 2697 h 2697"/>
              <a:gd name="T10" fmla="*/ 378 w 2998"/>
              <a:gd name="T11" fmla="*/ 2697 h 2697"/>
            </a:gdLst>
            <a:ahLst/>
            <a:cxnLst>
              <a:cxn ang="0">
                <a:pos x="T0" y="T1"/>
              </a:cxn>
              <a:cxn ang="0">
                <a:pos x="T2" y="T3"/>
              </a:cxn>
              <a:cxn ang="0">
                <a:pos x="T4" y="T5"/>
              </a:cxn>
              <a:cxn ang="0">
                <a:pos x="T6" y="T7"/>
              </a:cxn>
              <a:cxn ang="0">
                <a:pos x="T8" y="T9"/>
              </a:cxn>
              <a:cxn ang="0">
                <a:pos x="T10" y="T11"/>
              </a:cxn>
            </a:cxnLst>
            <a:rect l="0" t="0" r="r" b="b"/>
            <a:pathLst>
              <a:path w="2998" h="2697">
                <a:moveTo>
                  <a:pt x="378" y="2697"/>
                </a:moveTo>
                <a:lnTo>
                  <a:pt x="2998" y="265"/>
                </a:lnTo>
                <a:lnTo>
                  <a:pt x="2715" y="0"/>
                </a:lnTo>
                <a:lnTo>
                  <a:pt x="0" y="2515"/>
                </a:lnTo>
                <a:lnTo>
                  <a:pt x="0" y="2697"/>
                </a:lnTo>
                <a:lnTo>
                  <a:pt x="378" y="2697"/>
                </a:lnTo>
                <a:close/>
              </a:path>
            </a:pathLst>
          </a:custGeom>
          <a:gradFill>
            <a:gsLst>
              <a:gs pos="53000">
                <a:schemeClr val="tx1">
                  <a:lumMod val="95000"/>
                  <a:lumOff val="5000"/>
                </a:schemeClr>
              </a:gs>
              <a:gs pos="38000">
                <a:schemeClr val="tx1">
                  <a:lumMod val="65000"/>
                  <a:lumOff val="35000"/>
                </a:schemeClr>
              </a:gs>
            </a:gsLst>
            <a:lin ang="2820000" scaled="0"/>
          </a:gradFill>
          <a:ln w="9525">
            <a:solidFill>
              <a:schemeClr val="bg1"/>
            </a:solidFill>
            <a:round/>
            <a:headEnd/>
            <a:tailEnd/>
          </a:ln>
          <a:effectLst>
            <a:outerShdw blurRad="279400" dist="101600" dir="10800000" algn="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581746" y="2992438"/>
            <a:ext cx="4611688" cy="3865563"/>
          </a:xfrm>
          <a:custGeom>
            <a:avLst/>
            <a:gdLst>
              <a:gd name="T0" fmla="*/ 577 w 2905"/>
              <a:gd name="T1" fmla="*/ 2435 h 2435"/>
              <a:gd name="T2" fmla="*/ 2905 w 2905"/>
              <a:gd name="T3" fmla="*/ 265 h 2435"/>
              <a:gd name="T4" fmla="*/ 2623 w 2905"/>
              <a:gd name="T5" fmla="*/ 0 h 2435"/>
              <a:gd name="T6" fmla="*/ 0 w 2905"/>
              <a:gd name="T7" fmla="*/ 2435 h 2435"/>
              <a:gd name="T8" fmla="*/ 577 w 2905"/>
              <a:gd name="T9" fmla="*/ 2435 h 2435"/>
            </a:gdLst>
            <a:ahLst/>
            <a:cxnLst>
              <a:cxn ang="0">
                <a:pos x="T0" y="T1"/>
              </a:cxn>
              <a:cxn ang="0">
                <a:pos x="T2" y="T3"/>
              </a:cxn>
              <a:cxn ang="0">
                <a:pos x="T4" y="T5"/>
              </a:cxn>
              <a:cxn ang="0">
                <a:pos x="T6" y="T7"/>
              </a:cxn>
              <a:cxn ang="0">
                <a:pos x="T8" y="T9"/>
              </a:cxn>
            </a:cxnLst>
            <a:rect l="0" t="0" r="r" b="b"/>
            <a:pathLst>
              <a:path w="2905" h="2435">
                <a:moveTo>
                  <a:pt x="577" y="2435"/>
                </a:moveTo>
                <a:lnTo>
                  <a:pt x="2905" y="265"/>
                </a:lnTo>
                <a:lnTo>
                  <a:pt x="2623" y="0"/>
                </a:lnTo>
                <a:lnTo>
                  <a:pt x="0" y="2435"/>
                </a:lnTo>
                <a:lnTo>
                  <a:pt x="577" y="2435"/>
                </a:lnTo>
                <a:close/>
              </a:path>
            </a:pathLst>
          </a:custGeom>
          <a:gradFill>
            <a:gsLst>
              <a:gs pos="63000">
                <a:schemeClr val="accent4">
                  <a:lumMod val="75000"/>
                </a:schemeClr>
              </a:gs>
              <a:gs pos="50000">
                <a:schemeClr val="accent4"/>
              </a:gs>
            </a:gsLst>
            <a:lin ang="2820000" scaled="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10392" y="0"/>
            <a:ext cx="4310063" cy="3830638"/>
          </a:xfrm>
          <a:custGeom>
            <a:avLst/>
            <a:gdLst>
              <a:gd name="T0" fmla="*/ 430 w 2715"/>
              <a:gd name="T1" fmla="*/ 0 h 2413"/>
              <a:gd name="T2" fmla="*/ 2715 w 2715"/>
              <a:gd name="T3" fmla="*/ 2150 h 2413"/>
              <a:gd name="T4" fmla="*/ 2433 w 2715"/>
              <a:gd name="T5" fmla="*/ 2413 h 2413"/>
              <a:gd name="T6" fmla="*/ 0 w 2715"/>
              <a:gd name="T7" fmla="*/ 138 h 2413"/>
              <a:gd name="T8" fmla="*/ 0 w 2715"/>
              <a:gd name="T9" fmla="*/ 0 h 2413"/>
              <a:gd name="T10" fmla="*/ 430 w 2715"/>
              <a:gd name="T11" fmla="*/ 0 h 2413"/>
            </a:gdLst>
            <a:ahLst/>
            <a:cxnLst>
              <a:cxn ang="0">
                <a:pos x="T0" y="T1"/>
              </a:cxn>
              <a:cxn ang="0">
                <a:pos x="T2" y="T3"/>
              </a:cxn>
              <a:cxn ang="0">
                <a:pos x="T4" y="T5"/>
              </a:cxn>
              <a:cxn ang="0">
                <a:pos x="T6" y="T7"/>
              </a:cxn>
              <a:cxn ang="0">
                <a:pos x="T8" y="T9"/>
              </a:cxn>
              <a:cxn ang="0">
                <a:pos x="T10" y="T11"/>
              </a:cxn>
            </a:cxnLst>
            <a:rect l="0" t="0" r="r" b="b"/>
            <a:pathLst>
              <a:path w="2715" h="2413">
                <a:moveTo>
                  <a:pt x="430" y="0"/>
                </a:moveTo>
                <a:lnTo>
                  <a:pt x="2715" y="2150"/>
                </a:lnTo>
                <a:lnTo>
                  <a:pt x="2433" y="2413"/>
                </a:lnTo>
                <a:lnTo>
                  <a:pt x="0" y="138"/>
                </a:lnTo>
                <a:lnTo>
                  <a:pt x="0" y="0"/>
                </a:lnTo>
                <a:lnTo>
                  <a:pt x="430" y="0"/>
                </a:lnTo>
                <a:close/>
              </a:path>
            </a:pathLst>
          </a:custGeom>
          <a:gradFill>
            <a:gsLst>
              <a:gs pos="55000">
                <a:schemeClr val="tx1">
                  <a:lumMod val="75000"/>
                  <a:lumOff val="25000"/>
                </a:schemeClr>
              </a:gs>
              <a:gs pos="28000">
                <a:schemeClr val="tx1">
                  <a:lumMod val="50000"/>
                  <a:lumOff val="50000"/>
                </a:schemeClr>
              </a:gs>
            </a:gsLst>
            <a:lin ang="18720000" scaled="0"/>
          </a:gradFill>
          <a:ln w="9525">
            <a:solidFill>
              <a:schemeClr val="bg1"/>
            </a:solidFill>
            <a:round/>
            <a:headEnd/>
            <a:tailEnd/>
          </a:ln>
          <a:effectLst>
            <a:outerShdw blurRad="279400" dist="1016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664296" y="0"/>
            <a:ext cx="4525963" cy="3830638"/>
          </a:xfrm>
          <a:custGeom>
            <a:avLst/>
            <a:gdLst>
              <a:gd name="T0" fmla="*/ 578 w 2851"/>
              <a:gd name="T1" fmla="*/ 0 h 2413"/>
              <a:gd name="T2" fmla="*/ 2851 w 2851"/>
              <a:gd name="T3" fmla="*/ 2150 h 2413"/>
              <a:gd name="T4" fmla="*/ 2571 w 2851"/>
              <a:gd name="T5" fmla="*/ 2413 h 2413"/>
              <a:gd name="T6" fmla="*/ 0 w 2851"/>
              <a:gd name="T7" fmla="*/ 0 h 2413"/>
              <a:gd name="T8" fmla="*/ 578 w 2851"/>
              <a:gd name="T9" fmla="*/ 0 h 2413"/>
            </a:gdLst>
            <a:ahLst/>
            <a:cxnLst>
              <a:cxn ang="0">
                <a:pos x="T0" y="T1"/>
              </a:cxn>
              <a:cxn ang="0">
                <a:pos x="T2" y="T3"/>
              </a:cxn>
              <a:cxn ang="0">
                <a:pos x="T4" y="T5"/>
              </a:cxn>
              <a:cxn ang="0">
                <a:pos x="T6" y="T7"/>
              </a:cxn>
              <a:cxn ang="0">
                <a:pos x="T8" y="T9"/>
              </a:cxn>
            </a:cxnLst>
            <a:rect l="0" t="0" r="r" b="b"/>
            <a:pathLst>
              <a:path w="2851" h="2413">
                <a:moveTo>
                  <a:pt x="578" y="0"/>
                </a:moveTo>
                <a:lnTo>
                  <a:pt x="2851" y="2150"/>
                </a:lnTo>
                <a:lnTo>
                  <a:pt x="2571" y="2413"/>
                </a:lnTo>
                <a:lnTo>
                  <a:pt x="0" y="0"/>
                </a:lnTo>
                <a:lnTo>
                  <a:pt x="578" y="0"/>
                </a:lnTo>
                <a:close/>
              </a:path>
            </a:pathLst>
          </a:custGeom>
          <a:gradFill>
            <a:gsLst>
              <a:gs pos="55000">
                <a:schemeClr val="accent2">
                  <a:lumMod val="75000"/>
                </a:schemeClr>
              </a:gs>
              <a:gs pos="28000">
                <a:schemeClr val="accent2">
                  <a:lumMod val="40000"/>
                  <a:lumOff val="60000"/>
                </a:schemeClr>
              </a:gs>
            </a:gsLst>
            <a:lin ang="18720000" scaled="0"/>
          </a:gra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TextBox 46"/>
          <p:cNvSpPr txBox="1"/>
          <p:nvPr/>
        </p:nvSpPr>
        <p:spPr>
          <a:xfrm>
            <a:off x="-2438400" y="2804176"/>
            <a:ext cx="8179865" cy="1138773"/>
          </a:xfrm>
          <a:prstGeom prst="rect">
            <a:avLst/>
          </a:prstGeom>
          <a:noFill/>
          <a:ln>
            <a:noFill/>
          </a:ln>
        </p:spPr>
        <p:txBody>
          <a:bodyPr wrap="square" rtlCol="0">
            <a:spAutoFit/>
          </a:bodyPr>
          <a:lstStyle/>
          <a:p>
            <a:pPr algn="ctr"/>
            <a:r>
              <a:rPr lang="en-US" sz="6800" b="1" dirty="0">
                <a:ln w="15875">
                  <a:noFill/>
                  <a:round/>
                </a:ln>
                <a:solidFill>
                  <a:srgbClr val="8B9F5A"/>
                </a:solidFill>
                <a:effectLst>
                  <a:innerShdw blurRad="63500" dist="50800" dir="13500000">
                    <a:prstClr val="black">
                      <a:alpha val="50000"/>
                    </a:prstClr>
                  </a:innerShdw>
                  <a:reflection blurRad="76200" stA="15000" endPos="53000" dir="5400000" sy="-100000" algn="bl" rotWithShape="0"/>
                </a:effectLst>
                <a:latin typeface="Eurostile" panose="020B0504020202050204" pitchFamily="34" charset="0"/>
              </a:rPr>
              <a:t>F.A.C.T.</a:t>
            </a:r>
            <a:endParaRPr lang="en-US" sz="6800" dirty="0">
              <a:ln w="15875">
                <a:noFill/>
                <a:round/>
              </a:ln>
              <a:solidFill>
                <a:srgbClr val="8B9F5A"/>
              </a:solidFill>
              <a:effectLst>
                <a:innerShdw blurRad="63500" dist="50800" dir="13500000">
                  <a:prstClr val="black">
                    <a:alpha val="50000"/>
                  </a:prstClr>
                </a:innerShdw>
                <a:reflection blurRad="76200" stA="15000" endPos="53000" dir="5400000" sy="-100000" algn="bl" rotWithShape="0"/>
              </a:effectLst>
              <a:latin typeface="Franklin Gothic Heavy" panose="020B0903020102020204" pitchFamily="34" charset="0"/>
            </a:endParaRPr>
          </a:p>
        </p:txBody>
      </p:sp>
      <p:sp>
        <p:nvSpPr>
          <p:cNvPr id="71" name="TextBox 70"/>
          <p:cNvSpPr txBox="1"/>
          <p:nvPr/>
        </p:nvSpPr>
        <p:spPr>
          <a:xfrm rot="18988304">
            <a:off x="665952" y="4892175"/>
            <a:ext cx="4297788" cy="646331"/>
          </a:xfrm>
          <a:prstGeom prst="rect">
            <a:avLst/>
          </a:prstGeom>
          <a:noFill/>
          <a:ln>
            <a:noFill/>
          </a:ln>
        </p:spPr>
        <p:txBody>
          <a:bodyPr wrap="square" rtlCol="0">
            <a:spAutoFit/>
          </a:bodyPr>
          <a:lstStyle/>
          <a:p>
            <a:pPr algn="ctr"/>
            <a:r>
              <a:rPr lang="en-US" sz="3600" dirty="0">
                <a:ln w="15875">
                  <a:noFill/>
                  <a:round/>
                </a:ln>
                <a:solidFill>
                  <a:schemeClr val="accent5">
                    <a:lumMod val="50000"/>
                  </a:schemeClr>
                </a:solidFill>
                <a:effectLst>
                  <a:innerShdw blurRad="63500" dist="50800" dir="13500000">
                    <a:prstClr val="black">
                      <a:alpha val="50000"/>
                    </a:prstClr>
                  </a:innerShdw>
                  <a:reflection blurRad="76200" stA="15000" endPos="53000" dir="5400000" sy="-100000" algn="bl" rotWithShape="0"/>
                </a:effectLst>
                <a:latin typeface="Eurostile" panose="020B0504020202050204" pitchFamily="34" charset="0"/>
              </a:rPr>
              <a:t>Assessment</a:t>
            </a:r>
            <a:endParaRPr lang="en-US" sz="3600" dirty="0">
              <a:ln w="15875">
                <a:noFill/>
                <a:round/>
              </a:ln>
              <a:solidFill>
                <a:schemeClr val="accent5">
                  <a:lumMod val="50000"/>
                </a:schemeClr>
              </a:solidFill>
              <a:effectLst>
                <a:innerShdw blurRad="63500" dist="50800" dir="13500000">
                  <a:prstClr val="black">
                    <a:alpha val="50000"/>
                  </a:prstClr>
                </a:innerShdw>
                <a:reflection blurRad="76200" stA="15000" endPos="53000" dir="5400000" sy="-100000" algn="bl" rotWithShape="0"/>
              </a:effectLst>
              <a:latin typeface="Franklin Gothic Heavy" panose="020B0903020102020204" pitchFamily="34" charset="0"/>
            </a:endParaRPr>
          </a:p>
        </p:txBody>
      </p:sp>
      <p:sp>
        <p:nvSpPr>
          <p:cNvPr id="14" name="Title 1"/>
          <p:cNvSpPr txBox="1">
            <a:spLocks/>
          </p:cNvSpPr>
          <p:nvPr/>
        </p:nvSpPr>
        <p:spPr>
          <a:xfrm>
            <a:off x="979034" y="6276193"/>
            <a:ext cx="9067800" cy="1162050"/>
          </a:xfrm>
          <a:prstGeom prst="rect">
            <a:avLst/>
          </a:prstGeom>
        </p:spPr>
        <p:txBody>
          <a:bodyPr/>
          <a:lstStyle>
            <a:lvl1pPr algn="ctr" defTabSz="914400" rtl="0" eaLnBrk="1" latinLnBrk="0" hangingPunct="1">
              <a:spcBef>
                <a:spcPct val="0"/>
              </a:spcBef>
              <a:buNone/>
              <a:defRPr sz="2800" kern="1200">
                <a:solidFill>
                  <a:schemeClr val="accent4">
                    <a:lumMod val="50000"/>
                  </a:schemeClr>
                </a:solidFill>
                <a:latin typeface="+mj-lt"/>
                <a:ea typeface="+mj-ea"/>
                <a:cs typeface="+mj-cs"/>
              </a:defRPr>
            </a:lvl1pPr>
          </a:lstStyle>
          <a:p>
            <a:r>
              <a:rPr lang="en-US" dirty="0"/>
              <a:t>F.A.C.T –(</a:t>
            </a:r>
            <a:r>
              <a:rPr lang="en-US" b="1" dirty="0"/>
              <a:t>F</a:t>
            </a:r>
            <a:r>
              <a:rPr lang="en-US" dirty="0"/>
              <a:t>amily </a:t>
            </a:r>
            <a:r>
              <a:rPr lang="en-US" b="1" dirty="0"/>
              <a:t>A</a:t>
            </a:r>
            <a:r>
              <a:rPr lang="en-US" dirty="0"/>
              <a:t>nd </a:t>
            </a:r>
            <a:r>
              <a:rPr lang="en-US" b="1" dirty="0"/>
              <a:t>C</a:t>
            </a:r>
            <a:r>
              <a:rPr lang="en-US" dirty="0"/>
              <a:t>hild </a:t>
            </a:r>
            <a:r>
              <a:rPr lang="en-US" b="1" dirty="0"/>
              <a:t>T</a:t>
            </a:r>
            <a:r>
              <a:rPr lang="en-US" dirty="0"/>
              <a:t>racking) File Audit</a:t>
            </a:r>
          </a:p>
        </p:txBody>
      </p:sp>
      <p:sp>
        <p:nvSpPr>
          <p:cNvPr id="4" name="Rectangle 3"/>
          <p:cNvSpPr/>
          <p:nvPr/>
        </p:nvSpPr>
        <p:spPr>
          <a:xfrm rot="21104420">
            <a:off x="4282236" y="2149777"/>
            <a:ext cx="2018509" cy="369332"/>
          </a:xfrm>
          <a:prstGeom prst="rect">
            <a:avLst/>
          </a:prstGeom>
          <a:noFill/>
        </p:spPr>
        <p:txBody>
          <a:bodyPr wrap="squar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Lindsay Lohan</a:t>
            </a:r>
          </a:p>
        </p:txBody>
      </p:sp>
      <p:sp>
        <p:nvSpPr>
          <p:cNvPr id="16" name="Title 1"/>
          <p:cNvSpPr txBox="1">
            <a:spLocks/>
          </p:cNvSpPr>
          <p:nvPr/>
        </p:nvSpPr>
        <p:spPr>
          <a:xfrm rot="2586291">
            <a:off x="14522" y="1444356"/>
            <a:ext cx="5616782" cy="1162050"/>
          </a:xfrm>
          <a:prstGeom prst="rect">
            <a:avLst/>
          </a:prstGeom>
        </p:spPr>
        <p:txBody>
          <a:bodyPr/>
          <a:lstStyle>
            <a:lvl1pPr algn="ctr" defTabSz="914400" rtl="0" eaLnBrk="1" latinLnBrk="0" hangingPunct="1">
              <a:spcBef>
                <a:spcPct val="0"/>
              </a:spcBef>
              <a:buNone/>
              <a:defRPr sz="2800" kern="1200">
                <a:solidFill>
                  <a:schemeClr val="accent4">
                    <a:lumMod val="50000"/>
                  </a:schemeClr>
                </a:solidFill>
                <a:latin typeface="+mj-lt"/>
                <a:ea typeface="+mj-ea"/>
                <a:cs typeface="+mj-cs"/>
              </a:defRPr>
            </a:lvl1pPr>
          </a:lstStyle>
          <a:p>
            <a:r>
              <a:rPr lang="en-US" sz="2400" dirty="0"/>
              <a:t>(</a:t>
            </a:r>
            <a:r>
              <a:rPr lang="en-US" sz="2400" b="1" dirty="0"/>
              <a:t>F</a:t>
            </a:r>
            <a:r>
              <a:rPr lang="en-US" sz="2400" dirty="0"/>
              <a:t>amily </a:t>
            </a:r>
            <a:r>
              <a:rPr lang="en-US" sz="2400" b="1" dirty="0"/>
              <a:t>A</a:t>
            </a:r>
            <a:r>
              <a:rPr lang="en-US" sz="2400" dirty="0"/>
              <a:t>nd </a:t>
            </a:r>
            <a:r>
              <a:rPr lang="en-US" sz="2400" b="1" dirty="0"/>
              <a:t>C</a:t>
            </a:r>
            <a:r>
              <a:rPr lang="en-US" sz="2400" dirty="0"/>
              <a:t>hild </a:t>
            </a:r>
            <a:r>
              <a:rPr lang="en-US" sz="2400" b="1" dirty="0"/>
              <a:t>T</a:t>
            </a:r>
            <a:r>
              <a:rPr lang="en-US" sz="2400" dirty="0"/>
              <a:t>racking) File Audit</a:t>
            </a:r>
          </a:p>
        </p:txBody>
      </p:sp>
    </p:spTree>
    <p:extLst>
      <p:ext uri="{BB962C8B-B14F-4D97-AF65-F5344CB8AC3E}">
        <p14:creationId xmlns:p14="http://schemas.microsoft.com/office/powerpoint/2010/main" val="159099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200"/>
                                  </p:stCondLst>
                                  <p:childTnLst>
                                    <p:set>
                                      <p:cBhvr>
                                        <p:cTn id="6" dur="1" fill="hold">
                                          <p:stCondLst>
                                            <p:cond delay="0"/>
                                          </p:stCondLst>
                                        </p:cTn>
                                        <p:tgtEl>
                                          <p:spTgt spid="10"/>
                                        </p:tgtEl>
                                        <p:attrNameLst>
                                          <p:attrName>style.visibility</p:attrName>
                                        </p:attrNameLst>
                                      </p:cBhvr>
                                      <p:to>
                                        <p:strVal val="visible"/>
                                      </p:to>
                                    </p:set>
                                    <p:anim calcmode="lin" valueType="num">
                                      <p:cBhvr>
                                        <p:cTn id="7" dur="800" fill="hold"/>
                                        <p:tgtEl>
                                          <p:spTgt spid="10"/>
                                        </p:tgtEl>
                                        <p:attrNameLst>
                                          <p:attrName>ppt_w</p:attrName>
                                        </p:attrNameLst>
                                      </p:cBhvr>
                                      <p:tavLst>
                                        <p:tav tm="0">
                                          <p:val>
                                            <p:strVal val="#ppt_w+.3"/>
                                          </p:val>
                                        </p:tav>
                                        <p:tav tm="100000">
                                          <p:val>
                                            <p:strVal val="#ppt_w"/>
                                          </p:val>
                                        </p:tav>
                                      </p:tavLst>
                                    </p:anim>
                                    <p:anim calcmode="lin" valueType="num">
                                      <p:cBhvr>
                                        <p:cTn id="8" dur="800" fill="hold"/>
                                        <p:tgtEl>
                                          <p:spTgt spid="10"/>
                                        </p:tgtEl>
                                        <p:attrNameLst>
                                          <p:attrName>ppt_h</p:attrName>
                                        </p:attrNameLst>
                                      </p:cBhvr>
                                      <p:tavLst>
                                        <p:tav tm="0">
                                          <p:val>
                                            <p:strVal val="#ppt_h"/>
                                          </p:val>
                                        </p:tav>
                                        <p:tav tm="100000">
                                          <p:val>
                                            <p:strVal val="#ppt_h"/>
                                          </p:val>
                                        </p:tav>
                                      </p:tavLst>
                                    </p:anim>
                                    <p:animEffect transition="in" filter="fade">
                                      <p:cBhvr>
                                        <p:cTn id="9" dur="800"/>
                                        <p:tgtEl>
                                          <p:spTgt spid="10"/>
                                        </p:tgtEl>
                                      </p:cBhvr>
                                    </p:animEffect>
                                  </p:childTnLst>
                                </p:cTn>
                              </p:par>
                              <p:par>
                                <p:cTn id="10" presetID="50" presetClass="entr" presetSubtype="0" decel="10000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800" fill="hold"/>
                                        <p:tgtEl>
                                          <p:spTgt spid="8"/>
                                        </p:tgtEl>
                                        <p:attrNameLst>
                                          <p:attrName>ppt_w</p:attrName>
                                        </p:attrNameLst>
                                      </p:cBhvr>
                                      <p:tavLst>
                                        <p:tav tm="0">
                                          <p:val>
                                            <p:strVal val="#ppt_w+.3"/>
                                          </p:val>
                                        </p:tav>
                                        <p:tav tm="100000">
                                          <p:val>
                                            <p:strVal val="#ppt_w"/>
                                          </p:val>
                                        </p:tav>
                                      </p:tavLst>
                                    </p:anim>
                                    <p:anim calcmode="lin" valueType="num">
                                      <p:cBhvr>
                                        <p:cTn id="13" dur="800" fill="hold"/>
                                        <p:tgtEl>
                                          <p:spTgt spid="8"/>
                                        </p:tgtEl>
                                        <p:attrNameLst>
                                          <p:attrName>ppt_h</p:attrName>
                                        </p:attrNameLst>
                                      </p:cBhvr>
                                      <p:tavLst>
                                        <p:tav tm="0">
                                          <p:val>
                                            <p:strVal val="#ppt_h"/>
                                          </p:val>
                                        </p:tav>
                                        <p:tav tm="100000">
                                          <p:val>
                                            <p:strVal val="#ppt_h"/>
                                          </p:val>
                                        </p:tav>
                                      </p:tavLst>
                                    </p:anim>
                                    <p:animEffect transition="in" filter="fade">
                                      <p:cBhvr>
                                        <p:cTn id="14" dur="800"/>
                                        <p:tgtEl>
                                          <p:spTgt spid="8"/>
                                        </p:tgtEl>
                                      </p:cBhvr>
                                    </p:animEffect>
                                  </p:childTnLst>
                                </p:cTn>
                              </p:par>
                              <p:par>
                                <p:cTn id="15" presetID="50" presetClass="entr" presetSubtype="0" decel="100000" fill="hold" grpId="0" nodeType="withEffect">
                                  <p:stCondLst>
                                    <p:cond delay="9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800" fill="hold"/>
                                        <p:tgtEl>
                                          <p:spTgt spid="12"/>
                                        </p:tgtEl>
                                        <p:attrNameLst>
                                          <p:attrName>ppt_w</p:attrName>
                                        </p:attrNameLst>
                                      </p:cBhvr>
                                      <p:tavLst>
                                        <p:tav tm="0">
                                          <p:val>
                                            <p:strVal val="#ppt_w+.3"/>
                                          </p:val>
                                        </p:tav>
                                        <p:tav tm="100000">
                                          <p:val>
                                            <p:strVal val="#ppt_w"/>
                                          </p:val>
                                        </p:tav>
                                      </p:tavLst>
                                    </p:anim>
                                    <p:anim calcmode="lin" valueType="num">
                                      <p:cBhvr>
                                        <p:cTn id="18" dur="800" fill="hold"/>
                                        <p:tgtEl>
                                          <p:spTgt spid="12"/>
                                        </p:tgtEl>
                                        <p:attrNameLst>
                                          <p:attrName>ppt_h</p:attrName>
                                        </p:attrNameLst>
                                      </p:cBhvr>
                                      <p:tavLst>
                                        <p:tav tm="0">
                                          <p:val>
                                            <p:strVal val="#ppt_h"/>
                                          </p:val>
                                        </p:tav>
                                        <p:tav tm="100000">
                                          <p:val>
                                            <p:strVal val="#ppt_h"/>
                                          </p:val>
                                        </p:tav>
                                      </p:tavLst>
                                    </p:anim>
                                    <p:animEffect transition="in" filter="fade">
                                      <p:cBhvr>
                                        <p:cTn id="19" dur="800"/>
                                        <p:tgtEl>
                                          <p:spTgt spid="12"/>
                                        </p:tgtEl>
                                      </p:cBhvr>
                                    </p:animEffect>
                                  </p:childTnLst>
                                </p:cTn>
                              </p:par>
                              <p:par>
                                <p:cTn id="20" presetID="50" presetClass="entr" presetSubtype="0" decel="100000" fill="hold" grpId="0" nodeType="withEffect">
                                  <p:stCondLst>
                                    <p:cond delay="12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800" fill="hold"/>
                                        <p:tgtEl>
                                          <p:spTgt spid="11"/>
                                        </p:tgtEl>
                                        <p:attrNameLst>
                                          <p:attrName>ppt_w</p:attrName>
                                        </p:attrNameLst>
                                      </p:cBhvr>
                                      <p:tavLst>
                                        <p:tav tm="0">
                                          <p:val>
                                            <p:strVal val="#ppt_w+.3"/>
                                          </p:val>
                                        </p:tav>
                                        <p:tav tm="100000">
                                          <p:val>
                                            <p:strVal val="#ppt_w"/>
                                          </p:val>
                                        </p:tav>
                                      </p:tavLst>
                                    </p:anim>
                                    <p:anim calcmode="lin" valueType="num">
                                      <p:cBhvr>
                                        <p:cTn id="23" dur="800" fill="hold"/>
                                        <p:tgtEl>
                                          <p:spTgt spid="11"/>
                                        </p:tgtEl>
                                        <p:attrNameLst>
                                          <p:attrName>ppt_h</p:attrName>
                                        </p:attrNameLst>
                                      </p:cBhvr>
                                      <p:tavLst>
                                        <p:tav tm="0">
                                          <p:val>
                                            <p:strVal val="#ppt_h"/>
                                          </p:val>
                                        </p:tav>
                                        <p:tav tm="100000">
                                          <p:val>
                                            <p:strVal val="#ppt_h"/>
                                          </p:val>
                                        </p:tav>
                                      </p:tavLst>
                                    </p:anim>
                                    <p:animEffect transition="in" filter="fade">
                                      <p:cBhvr>
                                        <p:cTn id="24" dur="800"/>
                                        <p:tgtEl>
                                          <p:spTgt spid="11"/>
                                        </p:tgtEl>
                                      </p:cBhvr>
                                    </p:animEffect>
                                  </p:childTnLst>
                                </p:cTn>
                              </p:par>
                              <p:par>
                                <p:cTn id="25" presetID="22" presetClass="entr" presetSubtype="2" fill="hold" grpId="0" nodeType="withEffect">
                                  <p:stCondLst>
                                    <p:cond delay="180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par>
                                <p:cTn id="28" presetID="50" presetClass="entr" presetSubtype="0" decel="100000" fill="hold" grpId="0" nodeType="withEffect">
                                  <p:stCondLst>
                                    <p:cond delay="2500"/>
                                  </p:stCondLst>
                                  <p:childTnLst>
                                    <p:set>
                                      <p:cBhvr>
                                        <p:cTn id="29" dur="1" fill="hold">
                                          <p:stCondLst>
                                            <p:cond delay="0"/>
                                          </p:stCondLst>
                                        </p:cTn>
                                        <p:tgtEl>
                                          <p:spTgt spid="47"/>
                                        </p:tgtEl>
                                        <p:attrNameLst>
                                          <p:attrName>style.visibility</p:attrName>
                                        </p:attrNameLst>
                                      </p:cBhvr>
                                      <p:to>
                                        <p:strVal val="visible"/>
                                      </p:to>
                                    </p:set>
                                    <p:anim calcmode="lin" valueType="num">
                                      <p:cBhvr>
                                        <p:cTn id="30" dur="1000" fill="hold"/>
                                        <p:tgtEl>
                                          <p:spTgt spid="47"/>
                                        </p:tgtEl>
                                        <p:attrNameLst>
                                          <p:attrName>ppt_w</p:attrName>
                                        </p:attrNameLst>
                                      </p:cBhvr>
                                      <p:tavLst>
                                        <p:tav tm="0">
                                          <p:val>
                                            <p:strVal val="#ppt_w+.3"/>
                                          </p:val>
                                        </p:tav>
                                        <p:tav tm="100000">
                                          <p:val>
                                            <p:strVal val="#ppt_w"/>
                                          </p:val>
                                        </p:tav>
                                      </p:tavLst>
                                    </p:anim>
                                    <p:anim calcmode="lin" valueType="num">
                                      <p:cBhvr>
                                        <p:cTn id="31" dur="1000" fill="hold"/>
                                        <p:tgtEl>
                                          <p:spTgt spid="47"/>
                                        </p:tgtEl>
                                        <p:attrNameLst>
                                          <p:attrName>ppt_h</p:attrName>
                                        </p:attrNameLst>
                                      </p:cBhvr>
                                      <p:tavLst>
                                        <p:tav tm="0">
                                          <p:val>
                                            <p:strVal val="#ppt_h"/>
                                          </p:val>
                                        </p:tav>
                                        <p:tav tm="100000">
                                          <p:val>
                                            <p:strVal val="#ppt_h"/>
                                          </p:val>
                                        </p:tav>
                                      </p:tavLst>
                                    </p:anim>
                                    <p:animEffect transition="in" filter="fade">
                                      <p:cBhvr>
                                        <p:cTn id="32" dur="1000"/>
                                        <p:tgtEl>
                                          <p:spTgt spid="47"/>
                                        </p:tgtEl>
                                      </p:cBhvr>
                                    </p:animEffect>
                                  </p:childTnLst>
                                </p:cTn>
                              </p:par>
                              <p:par>
                                <p:cTn id="33" presetID="50" presetClass="entr" presetSubtype="0" decel="100000" fill="hold" grpId="0" nodeType="withEffect">
                                  <p:stCondLst>
                                    <p:cond delay="2800"/>
                                  </p:stCondLst>
                                  <p:childTnLst>
                                    <p:set>
                                      <p:cBhvr>
                                        <p:cTn id="34" dur="1" fill="hold">
                                          <p:stCondLst>
                                            <p:cond delay="0"/>
                                          </p:stCondLst>
                                        </p:cTn>
                                        <p:tgtEl>
                                          <p:spTgt spid="71"/>
                                        </p:tgtEl>
                                        <p:attrNameLst>
                                          <p:attrName>style.visibility</p:attrName>
                                        </p:attrNameLst>
                                      </p:cBhvr>
                                      <p:to>
                                        <p:strVal val="visible"/>
                                      </p:to>
                                    </p:set>
                                    <p:anim calcmode="lin" valueType="num">
                                      <p:cBhvr>
                                        <p:cTn id="35" dur="1000" fill="hold"/>
                                        <p:tgtEl>
                                          <p:spTgt spid="71"/>
                                        </p:tgtEl>
                                        <p:attrNameLst>
                                          <p:attrName>ppt_w</p:attrName>
                                        </p:attrNameLst>
                                      </p:cBhvr>
                                      <p:tavLst>
                                        <p:tav tm="0">
                                          <p:val>
                                            <p:strVal val="#ppt_w+.3"/>
                                          </p:val>
                                        </p:tav>
                                        <p:tav tm="100000">
                                          <p:val>
                                            <p:strVal val="#ppt_w"/>
                                          </p:val>
                                        </p:tav>
                                      </p:tavLst>
                                    </p:anim>
                                    <p:anim calcmode="lin" valueType="num">
                                      <p:cBhvr>
                                        <p:cTn id="36" dur="1000" fill="hold"/>
                                        <p:tgtEl>
                                          <p:spTgt spid="71"/>
                                        </p:tgtEl>
                                        <p:attrNameLst>
                                          <p:attrName>ppt_h</p:attrName>
                                        </p:attrNameLst>
                                      </p:cBhvr>
                                      <p:tavLst>
                                        <p:tav tm="0">
                                          <p:val>
                                            <p:strVal val="#ppt_h"/>
                                          </p:val>
                                        </p:tav>
                                        <p:tav tm="100000">
                                          <p:val>
                                            <p:strVal val="#ppt_h"/>
                                          </p:val>
                                        </p:tav>
                                      </p:tavLst>
                                    </p:anim>
                                    <p:animEffect transition="in" filter="fade">
                                      <p:cBhvr>
                                        <p:cTn id="37"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P spid="47" grpId="0"/>
      <p:bldP spid="7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39810" y="1828800"/>
            <a:ext cx="2590800" cy="4648200"/>
          </a:xfrm>
          <a:prstGeom prst="roundRect">
            <a:avLst/>
          </a:prstGeom>
          <a:solidFill>
            <a:schemeClr val="bg1">
              <a:lumMod val="90000"/>
              <a:alpha val="19000"/>
            </a:schemeClr>
          </a:solidFill>
          <a:ln>
            <a:solidFill>
              <a:schemeClr val="accent4">
                <a:lumMod val="75000"/>
                <a:alpha val="6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276600" y="1854642"/>
            <a:ext cx="5791200" cy="4774758"/>
          </a:xfrm>
          <a:prstGeom prst="roundRect">
            <a:avLst/>
          </a:prstGeom>
          <a:solidFill>
            <a:schemeClr val="bg1">
              <a:lumMod val="90000"/>
              <a:alpha val="19000"/>
            </a:schemeClr>
          </a:solidFill>
          <a:ln>
            <a:solidFill>
              <a:schemeClr val="accent4">
                <a:lumMod val="75000"/>
                <a:alpha val="6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4294967295"/>
          </p:nvPr>
        </p:nvSpPr>
        <p:spPr>
          <a:xfrm>
            <a:off x="139810" y="2121619"/>
            <a:ext cx="2578100" cy="4699000"/>
          </a:xfrm>
        </p:spPr>
        <p:txBody>
          <a:bodyPr>
            <a:normAutofit/>
          </a:bodyPr>
          <a:lstStyle/>
          <a:p>
            <a:pPr marL="342900" indent="-342900">
              <a:buFont typeface="Arial" panose="020B0604020202020204" pitchFamily="34" charset="0"/>
              <a:buChar char="•"/>
            </a:pPr>
            <a:r>
              <a:rPr lang="en-US" sz="2600" b="1" i="1" dirty="0"/>
              <a:t>Delegates</a:t>
            </a:r>
            <a:r>
              <a:rPr lang="en-US" dirty="0"/>
              <a:t> will do 100% self-monitoring in early fall.</a:t>
            </a:r>
          </a:p>
          <a:p>
            <a:pPr marL="342900" indent="-342900">
              <a:buFont typeface="Arial" panose="020B0604020202020204" pitchFamily="34" charset="0"/>
              <a:buChar char="•"/>
            </a:pPr>
            <a:r>
              <a:rPr lang="en-US" dirty="0"/>
              <a:t>Enter all data into Child Plus.</a:t>
            </a:r>
          </a:p>
          <a:p>
            <a:pPr marL="342900" indent="-342900">
              <a:buFont typeface="Arial" panose="020B0604020202020204" pitchFamily="34" charset="0"/>
              <a:buChar char="•"/>
            </a:pPr>
            <a:r>
              <a:rPr lang="en-US" dirty="0"/>
              <a:t>Follow-up and correct any non-compliances within time-frame.	</a:t>
            </a:r>
          </a:p>
        </p:txBody>
      </p:sp>
      <p:sp>
        <p:nvSpPr>
          <p:cNvPr id="4" name="Content Placeholder 2"/>
          <p:cNvSpPr txBox="1">
            <a:spLocks/>
          </p:cNvSpPr>
          <p:nvPr/>
        </p:nvSpPr>
        <p:spPr>
          <a:xfrm>
            <a:off x="3429000" y="1905000"/>
            <a:ext cx="5638800" cy="4876800"/>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accent4">
                    <a:lumMod val="60000"/>
                    <a:lumOff val="4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sz="2800" b="1" i="1" dirty="0"/>
              <a:t>Grantee</a:t>
            </a:r>
            <a:r>
              <a:rPr lang="en-US" dirty="0"/>
              <a:t> designated monitoring team will review 10% of files.</a:t>
            </a:r>
          </a:p>
          <a:p>
            <a:pPr marL="342900" indent="-342900">
              <a:buFont typeface="Arial" panose="020B0604020202020204" pitchFamily="34" charset="0"/>
              <a:buChar char="•"/>
            </a:pPr>
            <a:r>
              <a:rPr lang="en-US" dirty="0"/>
              <a:t>Grantee Team members will monitor utilizing the CP monitoring tool.</a:t>
            </a:r>
          </a:p>
          <a:p>
            <a:pPr marL="342900" indent="-342900">
              <a:buFont typeface="Arial" panose="020B0604020202020204" pitchFamily="34" charset="0"/>
              <a:buChar char="•"/>
            </a:pPr>
            <a:r>
              <a:rPr lang="en-US" dirty="0"/>
              <a:t>Grantee will create monitoring results and Delegates will develop a CAP based on non-compliances if needed.</a:t>
            </a:r>
          </a:p>
          <a:p>
            <a:pPr marL="342900" indent="-342900">
              <a:buFont typeface="Arial" panose="020B0604020202020204" pitchFamily="34" charset="0"/>
              <a:buChar char="•"/>
            </a:pPr>
            <a:r>
              <a:rPr lang="en-US" dirty="0"/>
              <a:t>Monitoring Manager will follow-up with Delegate in agreed time frame.</a:t>
            </a:r>
          </a:p>
          <a:p>
            <a:endParaRPr lang="en-US" dirty="0"/>
          </a:p>
          <a:p>
            <a:endParaRPr lang="en-US" dirty="0"/>
          </a:p>
          <a:p>
            <a:endParaRPr lang="en-US" dirty="0"/>
          </a:p>
        </p:txBody>
      </p:sp>
      <p:sp>
        <p:nvSpPr>
          <p:cNvPr id="7" name="Title 1"/>
          <p:cNvSpPr txBox="1">
            <a:spLocks/>
          </p:cNvSpPr>
          <p:nvPr/>
        </p:nvSpPr>
        <p:spPr>
          <a:xfrm>
            <a:off x="0" y="1219200"/>
            <a:ext cx="9067800" cy="1162050"/>
          </a:xfrm>
          <a:prstGeom prst="rect">
            <a:avLst/>
          </a:prstGeom>
        </p:spPr>
        <p:txBody>
          <a:bodyPr/>
          <a:lstStyle>
            <a:lvl1pPr algn="ctr" defTabSz="914400" rtl="0" eaLnBrk="1" latinLnBrk="0" hangingPunct="1">
              <a:spcBef>
                <a:spcPct val="0"/>
              </a:spcBef>
              <a:buNone/>
              <a:defRPr sz="2800" kern="1200">
                <a:solidFill>
                  <a:schemeClr val="accent4">
                    <a:lumMod val="50000"/>
                  </a:schemeClr>
                </a:solidFill>
                <a:latin typeface="+mj-lt"/>
                <a:ea typeface="+mj-ea"/>
                <a:cs typeface="+mj-cs"/>
              </a:defRPr>
            </a:lvl1pPr>
          </a:lstStyle>
          <a:p>
            <a:r>
              <a:rPr lang="en-US" dirty="0"/>
              <a:t>F.A.C.T –(Family And Child Tracking) File Audit</a:t>
            </a:r>
          </a:p>
        </p:txBody>
      </p:sp>
    </p:spTree>
    <p:extLst>
      <p:ext uri="{BB962C8B-B14F-4D97-AF65-F5344CB8AC3E}">
        <p14:creationId xmlns:p14="http://schemas.microsoft.com/office/powerpoint/2010/main" val="3800418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8DC20C-6727-4AB7-A486-6D61E5259B60}"/>
              </a:ext>
            </a:extLst>
          </p:cNvPr>
          <p:cNvPicPr>
            <a:picLocks noChangeAspect="1"/>
          </p:cNvPicPr>
          <p:nvPr/>
        </p:nvPicPr>
        <p:blipFill>
          <a:blip r:embed="rId2"/>
          <a:stretch>
            <a:fillRect/>
          </a:stretch>
        </p:blipFill>
        <p:spPr>
          <a:xfrm>
            <a:off x="1825376" y="19829"/>
            <a:ext cx="7467655" cy="6962470"/>
          </a:xfrm>
          <a:prstGeom prst="rect">
            <a:avLst/>
          </a:prstGeom>
        </p:spPr>
      </p:pic>
      <p:sp>
        <p:nvSpPr>
          <p:cNvPr id="5" name="Isosceles Triangle 4"/>
          <p:cNvSpPr/>
          <p:nvPr/>
        </p:nvSpPr>
        <p:spPr>
          <a:xfrm>
            <a:off x="-19166" y="181234"/>
            <a:ext cx="3440171" cy="6384658"/>
          </a:xfrm>
          <a:custGeom>
            <a:avLst/>
            <a:gdLst>
              <a:gd name="connsiteX0" fmla="*/ 0 w 4201298"/>
              <a:gd name="connsiteY0" fmla="*/ 4423719 h 4423719"/>
              <a:gd name="connsiteX1" fmla="*/ 2100649 w 4201298"/>
              <a:gd name="connsiteY1" fmla="*/ 0 h 4423719"/>
              <a:gd name="connsiteX2" fmla="*/ 4201298 w 4201298"/>
              <a:gd name="connsiteY2" fmla="*/ 4423719 h 4423719"/>
              <a:gd name="connsiteX3" fmla="*/ 0 w 4201298"/>
              <a:gd name="connsiteY3" fmla="*/ 4423719 h 4423719"/>
              <a:gd name="connsiteX0" fmla="*/ 0 w 5436974"/>
              <a:gd name="connsiteY0" fmla="*/ 4423719 h 4423719"/>
              <a:gd name="connsiteX1" fmla="*/ 2100649 w 5436974"/>
              <a:gd name="connsiteY1" fmla="*/ 0 h 4423719"/>
              <a:gd name="connsiteX2" fmla="*/ 5436974 w 5436974"/>
              <a:gd name="connsiteY2" fmla="*/ 3253946 h 4423719"/>
              <a:gd name="connsiteX3" fmla="*/ 0 w 5436974"/>
              <a:gd name="connsiteY3" fmla="*/ 4423719 h 4423719"/>
              <a:gd name="connsiteX0" fmla="*/ 0 w 5436974"/>
              <a:gd name="connsiteY0" fmla="*/ 4464908 h 4464908"/>
              <a:gd name="connsiteX1" fmla="*/ 1993557 w 5436974"/>
              <a:gd name="connsiteY1" fmla="*/ 0 h 4464908"/>
              <a:gd name="connsiteX2" fmla="*/ 5436974 w 5436974"/>
              <a:gd name="connsiteY2" fmla="*/ 3295135 h 4464908"/>
              <a:gd name="connsiteX3" fmla="*/ 0 w 5436974"/>
              <a:gd name="connsiteY3" fmla="*/ 4464908 h 4464908"/>
              <a:gd name="connsiteX0" fmla="*/ 57665 w 3443417"/>
              <a:gd name="connsiteY0" fmla="*/ 6540843 h 6540843"/>
              <a:gd name="connsiteX1" fmla="*/ 0 w 3443417"/>
              <a:gd name="connsiteY1" fmla="*/ 0 h 6540843"/>
              <a:gd name="connsiteX2" fmla="*/ 3443417 w 3443417"/>
              <a:gd name="connsiteY2" fmla="*/ 3295135 h 6540843"/>
              <a:gd name="connsiteX3" fmla="*/ 57665 w 3443417"/>
              <a:gd name="connsiteY3" fmla="*/ 6540843 h 6540843"/>
              <a:gd name="connsiteX0" fmla="*/ 8238 w 3393990"/>
              <a:gd name="connsiteY0" fmla="*/ 6483178 h 6483178"/>
              <a:gd name="connsiteX1" fmla="*/ 0 w 3393990"/>
              <a:gd name="connsiteY1" fmla="*/ 0 h 6483178"/>
              <a:gd name="connsiteX2" fmla="*/ 3393990 w 3393990"/>
              <a:gd name="connsiteY2" fmla="*/ 3237470 h 6483178"/>
              <a:gd name="connsiteX3" fmla="*/ 8238 w 3393990"/>
              <a:gd name="connsiteY3" fmla="*/ 6483178 h 6483178"/>
              <a:gd name="connsiteX0" fmla="*/ 8238 w 3440171"/>
              <a:gd name="connsiteY0" fmla="*/ 6483178 h 6483178"/>
              <a:gd name="connsiteX1" fmla="*/ 0 w 3440171"/>
              <a:gd name="connsiteY1" fmla="*/ 0 h 6483178"/>
              <a:gd name="connsiteX2" fmla="*/ 3440171 w 3440171"/>
              <a:gd name="connsiteY2" fmla="*/ 3237470 h 6483178"/>
              <a:gd name="connsiteX3" fmla="*/ 8238 w 3440171"/>
              <a:gd name="connsiteY3" fmla="*/ 6483178 h 6483178"/>
              <a:gd name="connsiteX0" fmla="*/ 14396 w 3440171"/>
              <a:gd name="connsiteY0" fmla="*/ 6436996 h 6436996"/>
              <a:gd name="connsiteX1" fmla="*/ 0 w 3440171"/>
              <a:gd name="connsiteY1" fmla="*/ 0 h 6436996"/>
              <a:gd name="connsiteX2" fmla="*/ 3440171 w 3440171"/>
              <a:gd name="connsiteY2" fmla="*/ 3237470 h 6436996"/>
              <a:gd name="connsiteX3" fmla="*/ 14396 w 3440171"/>
              <a:gd name="connsiteY3" fmla="*/ 6436996 h 6436996"/>
              <a:gd name="connsiteX0" fmla="*/ 14396 w 3440171"/>
              <a:gd name="connsiteY0" fmla="*/ 6436996 h 6436996"/>
              <a:gd name="connsiteX1" fmla="*/ 0 w 3440171"/>
              <a:gd name="connsiteY1" fmla="*/ 0 h 6436996"/>
              <a:gd name="connsiteX2" fmla="*/ 3440171 w 3440171"/>
              <a:gd name="connsiteY2" fmla="*/ 3237470 h 6436996"/>
              <a:gd name="connsiteX3" fmla="*/ 14396 w 3440171"/>
              <a:gd name="connsiteY3" fmla="*/ 6436996 h 6436996"/>
              <a:gd name="connsiteX0" fmla="*/ 11317 w 3440171"/>
              <a:gd name="connsiteY0" fmla="*/ 6430839 h 6430839"/>
              <a:gd name="connsiteX1" fmla="*/ 0 w 3440171"/>
              <a:gd name="connsiteY1" fmla="*/ 0 h 6430839"/>
              <a:gd name="connsiteX2" fmla="*/ 3440171 w 3440171"/>
              <a:gd name="connsiteY2" fmla="*/ 3237470 h 6430839"/>
              <a:gd name="connsiteX3" fmla="*/ 11317 w 3440171"/>
              <a:gd name="connsiteY3" fmla="*/ 6430839 h 6430839"/>
              <a:gd name="connsiteX0" fmla="*/ 11317 w 3440171"/>
              <a:gd name="connsiteY0" fmla="*/ 6384658 h 6384658"/>
              <a:gd name="connsiteX1" fmla="*/ 0 w 3440171"/>
              <a:gd name="connsiteY1" fmla="*/ 0 h 6384658"/>
              <a:gd name="connsiteX2" fmla="*/ 3440171 w 3440171"/>
              <a:gd name="connsiteY2" fmla="*/ 3237470 h 6384658"/>
              <a:gd name="connsiteX3" fmla="*/ 11317 w 3440171"/>
              <a:gd name="connsiteY3" fmla="*/ 6384658 h 6384658"/>
            </a:gdLst>
            <a:ahLst/>
            <a:cxnLst>
              <a:cxn ang="0">
                <a:pos x="connsiteX0" y="connsiteY0"/>
              </a:cxn>
              <a:cxn ang="0">
                <a:pos x="connsiteX1" y="connsiteY1"/>
              </a:cxn>
              <a:cxn ang="0">
                <a:pos x="connsiteX2" y="connsiteY2"/>
              </a:cxn>
              <a:cxn ang="0">
                <a:pos x="connsiteX3" y="connsiteY3"/>
              </a:cxn>
            </a:cxnLst>
            <a:rect l="l" t="t" r="r" b="b"/>
            <a:pathLst>
              <a:path w="3440171" h="6384658">
                <a:moveTo>
                  <a:pt x="11317" y="6384658"/>
                </a:moveTo>
                <a:cubicBezTo>
                  <a:pt x="6518" y="4238993"/>
                  <a:pt x="4799" y="2145665"/>
                  <a:pt x="0" y="0"/>
                </a:cubicBezTo>
                <a:lnTo>
                  <a:pt x="3440171" y="3237470"/>
                </a:lnTo>
                <a:lnTo>
                  <a:pt x="11317" y="6384658"/>
                </a:lnTo>
                <a:close/>
              </a:path>
            </a:pathLst>
          </a:custGeom>
          <a:gradFill>
            <a:gsLst>
              <a:gs pos="0">
                <a:schemeClr val="bg1"/>
              </a:gs>
              <a:gs pos="72000">
                <a:schemeClr val="accent4">
                  <a:lumMod val="20000"/>
                  <a:lumOff val="8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3"/>
          <p:cNvSpPr>
            <a:spLocks noChangeAspect="1" noChangeArrowheads="1" noTextEdit="1"/>
          </p:cNvSpPr>
          <p:nvPr/>
        </p:nvSpPr>
        <p:spPr bwMode="auto">
          <a:xfrm>
            <a:off x="0" y="0"/>
            <a:ext cx="520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a:off x="-10392" y="2576513"/>
            <a:ext cx="4759325" cy="4281488"/>
          </a:xfrm>
          <a:custGeom>
            <a:avLst/>
            <a:gdLst>
              <a:gd name="T0" fmla="*/ 378 w 2998"/>
              <a:gd name="T1" fmla="*/ 2697 h 2697"/>
              <a:gd name="T2" fmla="*/ 2998 w 2998"/>
              <a:gd name="T3" fmla="*/ 265 h 2697"/>
              <a:gd name="T4" fmla="*/ 2715 w 2998"/>
              <a:gd name="T5" fmla="*/ 0 h 2697"/>
              <a:gd name="T6" fmla="*/ 0 w 2998"/>
              <a:gd name="T7" fmla="*/ 2515 h 2697"/>
              <a:gd name="T8" fmla="*/ 0 w 2998"/>
              <a:gd name="T9" fmla="*/ 2697 h 2697"/>
              <a:gd name="T10" fmla="*/ 378 w 2998"/>
              <a:gd name="T11" fmla="*/ 2697 h 2697"/>
            </a:gdLst>
            <a:ahLst/>
            <a:cxnLst>
              <a:cxn ang="0">
                <a:pos x="T0" y="T1"/>
              </a:cxn>
              <a:cxn ang="0">
                <a:pos x="T2" y="T3"/>
              </a:cxn>
              <a:cxn ang="0">
                <a:pos x="T4" y="T5"/>
              </a:cxn>
              <a:cxn ang="0">
                <a:pos x="T6" y="T7"/>
              </a:cxn>
              <a:cxn ang="0">
                <a:pos x="T8" y="T9"/>
              </a:cxn>
              <a:cxn ang="0">
                <a:pos x="T10" y="T11"/>
              </a:cxn>
            </a:cxnLst>
            <a:rect l="0" t="0" r="r" b="b"/>
            <a:pathLst>
              <a:path w="2998" h="2697">
                <a:moveTo>
                  <a:pt x="378" y="2697"/>
                </a:moveTo>
                <a:lnTo>
                  <a:pt x="2998" y="265"/>
                </a:lnTo>
                <a:lnTo>
                  <a:pt x="2715" y="0"/>
                </a:lnTo>
                <a:lnTo>
                  <a:pt x="0" y="2515"/>
                </a:lnTo>
                <a:lnTo>
                  <a:pt x="0" y="2697"/>
                </a:lnTo>
                <a:lnTo>
                  <a:pt x="378" y="2697"/>
                </a:lnTo>
                <a:close/>
              </a:path>
            </a:pathLst>
          </a:custGeom>
          <a:gradFill>
            <a:gsLst>
              <a:gs pos="53000">
                <a:schemeClr val="tx1">
                  <a:lumMod val="95000"/>
                  <a:lumOff val="5000"/>
                </a:schemeClr>
              </a:gs>
              <a:gs pos="38000">
                <a:schemeClr val="tx1">
                  <a:lumMod val="65000"/>
                  <a:lumOff val="35000"/>
                </a:schemeClr>
              </a:gs>
            </a:gsLst>
            <a:lin ang="2820000" scaled="0"/>
          </a:gradFill>
          <a:ln w="9525">
            <a:solidFill>
              <a:schemeClr val="bg1"/>
            </a:solidFill>
            <a:round/>
            <a:headEnd/>
            <a:tailEnd/>
          </a:ln>
          <a:effectLst>
            <a:outerShdw blurRad="279400" dist="101600" dir="10800000" algn="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581746" y="2992438"/>
            <a:ext cx="4611688" cy="3865563"/>
          </a:xfrm>
          <a:custGeom>
            <a:avLst/>
            <a:gdLst>
              <a:gd name="T0" fmla="*/ 577 w 2905"/>
              <a:gd name="T1" fmla="*/ 2435 h 2435"/>
              <a:gd name="T2" fmla="*/ 2905 w 2905"/>
              <a:gd name="T3" fmla="*/ 265 h 2435"/>
              <a:gd name="T4" fmla="*/ 2623 w 2905"/>
              <a:gd name="T5" fmla="*/ 0 h 2435"/>
              <a:gd name="T6" fmla="*/ 0 w 2905"/>
              <a:gd name="T7" fmla="*/ 2435 h 2435"/>
              <a:gd name="T8" fmla="*/ 577 w 2905"/>
              <a:gd name="T9" fmla="*/ 2435 h 2435"/>
            </a:gdLst>
            <a:ahLst/>
            <a:cxnLst>
              <a:cxn ang="0">
                <a:pos x="T0" y="T1"/>
              </a:cxn>
              <a:cxn ang="0">
                <a:pos x="T2" y="T3"/>
              </a:cxn>
              <a:cxn ang="0">
                <a:pos x="T4" y="T5"/>
              </a:cxn>
              <a:cxn ang="0">
                <a:pos x="T6" y="T7"/>
              </a:cxn>
              <a:cxn ang="0">
                <a:pos x="T8" y="T9"/>
              </a:cxn>
            </a:cxnLst>
            <a:rect l="0" t="0" r="r" b="b"/>
            <a:pathLst>
              <a:path w="2905" h="2435">
                <a:moveTo>
                  <a:pt x="577" y="2435"/>
                </a:moveTo>
                <a:lnTo>
                  <a:pt x="2905" y="265"/>
                </a:lnTo>
                <a:lnTo>
                  <a:pt x="2623" y="0"/>
                </a:lnTo>
                <a:lnTo>
                  <a:pt x="0" y="2435"/>
                </a:lnTo>
                <a:lnTo>
                  <a:pt x="577" y="2435"/>
                </a:lnTo>
                <a:close/>
              </a:path>
            </a:pathLst>
          </a:custGeom>
          <a:gradFill>
            <a:gsLst>
              <a:gs pos="63000">
                <a:schemeClr val="accent4">
                  <a:lumMod val="75000"/>
                </a:schemeClr>
              </a:gs>
              <a:gs pos="50000">
                <a:schemeClr val="accent4"/>
              </a:gs>
            </a:gsLst>
            <a:lin ang="2820000" scaled="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10392" y="0"/>
            <a:ext cx="4310063" cy="3830638"/>
          </a:xfrm>
          <a:custGeom>
            <a:avLst/>
            <a:gdLst>
              <a:gd name="T0" fmla="*/ 430 w 2715"/>
              <a:gd name="T1" fmla="*/ 0 h 2413"/>
              <a:gd name="T2" fmla="*/ 2715 w 2715"/>
              <a:gd name="T3" fmla="*/ 2150 h 2413"/>
              <a:gd name="T4" fmla="*/ 2433 w 2715"/>
              <a:gd name="T5" fmla="*/ 2413 h 2413"/>
              <a:gd name="T6" fmla="*/ 0 w 2715"/>
              <a:gd name="T7" fmla="*/ 138 h 2413"/>
              <a:gd name="T8" fmla="*/ 0 w 2715"/>
              <a:gd name="T9" fmla="*/ 0 h 2413"/>
              <a:gd name="T10" fmla="*/ 430 w 2715"/>
              <a:gd name="T11" fmla="*/ 0 h 2413"/>
            </a:gdLst>
            <a:ahLst/>
            <a:cxnLst>
              <a:cxn ang="0">
                <a:pos x="T0" y="T1"/>
              </a:cxn>
              <a:cxn ang="0">
                <a:pos x="T2" y="T3"/>
              </a:cxn>
              <a:cxn ang="0">
                <a:pos x="T4" y="T5"/>
              </a:cxn>
              <a:cxn ang="0">
                <a:pos x="T6" y="T7"/>
              </a:cxn>
              <a:cxn ang="0">
                <a:pos x="T8" y="T9"/>
              </a:cxn>
              <a:cxn ang="0">
                <a:pos x="T10" y="T11"/>
              </a:cxn>
            </a:cxnLst>
            <a:rect l="0" t="0" r="r" b="b"/>
            <a:pathLst>
              <a:path w="2715" h="2413">
                <a:moveTo>
                  <a:pt x="430" y="0"/>
                </a:moveTo>
                <a:lnTo>
                  <a:pt x="2715" y="2150"/>
                </a:lnTo>
                <a:lnTo>
                  <a:pt x="2433" y="2413"/>
                </a:lnTo>
                <a:lnTo>
                  <a:pt x="0" y="138"/>
                </a:lnTo>
                <a:lnTo>
                  <a:pt x="0" y="0"/>
                </a:lnTo>
                <a:lnTo>
                  <a:pt x="430" y="0"/>
                </a:lnTo>
                <a:close/>
              </a:path>
            </a:pathLst>
          </a:custGeom>
          <a:gradFill>
            <a:gsLst>
              <a:gs pos="55000">
                <a:schemeClr val="tx1">
                  <a:lumMod val="75000"/>
                  <a:lumOff val="25000"/>
                </a:schemeClr>
              </a:gs>
              <a:gs pos="28000">
                <a:schemeClr val="tx1">
                  <a:lumMod val="50000"/>
                  <a:lumOff val="50000"/>
                </a:schemeClr>
              </a:gs>
            </a:gsLst>
            <a:lin ang="18720000" scaled="0"/>
          </a:gradFill>
          <a:ln w="9525">
            <a:solidFill>
              <a:schemeClr val="bg1"/>
            </a:solidFill>
            <a:round/>
            <a:headEnd/>
            <a:tailEnd/>
          </a:ln>
          <a:effectLst>
            <a:outerShdw blurRad="279400" dist="1016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664296" y="0"/>
            <a:ext cx="4525963" cy="3830638"/>
          </a:xfrm>
          <a:custGeom>
            <a:avLst/>
            <a:gdLst>
              <a:gd name="T0" fmla="*/ 578 w 2851"/>
              <a:gd name="T1" fmla="*/ 0 h 2413"/>
              <a:gd name="T2" fmla="*/ 2851 w 2851"/>
              <a:gd name="T3" fmla="*/ 2150 h 2413"/>
              <a:gd name="T4" fmla="*/ 2571 w 2851"/>
              <a:gd name="T5" fmla="*/ 2413 h 2413"/>
              <a:gd name="T6" fmla="*/ 0 w 2851"/>
              <a:gd name="T7" fmla="*/ 0 h 2413"/>
              <a:gd name="T8" fmla="*/ 578 w 2851"/>
              <a:gd name="T9" fmla="*/ 0 h 2413"/>
            </a:gdLst>
            <a:ahLst/>
            <a:cxnLst>
              <a:cxn ang="0">
                <a:pos x="T0" y="T1"/>
              </a:cxn>
              <a:cxn ang="0">
                <a:pos x="T2" y="T3"/>
              </a:cxn>
              <a:cxn ang="0">
                <a:pos x="T4" y="T5"/>
              </a:cxn>
              <a:cxn ang="0">
                <a:pos x="T6" y="T7"/>
              </a:cxn>
              <a:cxn ang="0">
                <a:pos x="T8" y="T9"/>
              </a:cxn>
            </a:cxnLst>
            <a:rect l="0" t="0" r="r" b="b"/>
            <a:pathLst>
              <a:path w="2851" h="2413">
                <a:moveTo>
                  <a:pt x="578" y="0"/>
                </a:moveTo>
                <a:lnTo>
                  <a:pt x="2851" y="2150"/>
                </a:lnTo>
                <a:lnTo>
                  <a:pt x="2571" y="2413"/>
                </a:lnTo>
                <a:lnTo>
                  <a:pt x="0" y="0"/>
                </a:lnTo>
                <a:lnTo>
                  <a:pt x="578" y="0"/>
                </a:lnTo>
                <a:close/>
              </a:path>
            </a:pathLst>
          </a:custGeom>
          <a:gradFill>
            <a:gsLst>
              <a:gs pos="55000">
                <a:schemeClr val="accent2">
                  <a:lumMod val="75000"/>
                </a:schemeClr>
              </a:gs>
              <a:gs pos="28000">
                <a:schemeClr val="accent2">
                  <a:lumMod val="40000"/>
                  <a:lumOff val="60000"/>
                </a:schemeClr>
              </a:gs>
            </a:gsLst>
            <a:lin ang="18720000" scaled="0"/>
          </a:gra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TextBox 46"/>
          <p:cNvSpPr txBox="1"/>
          <p:nvPr/>
        </p:nvSpPr>
        <p:spPr>
          <a:xfrm>
            <a:off x="-2438400" y="2804176"/>
            <a:ext cx="8179865" cy="1138773"/>
          </a:xfrm>
          <a:prstGeom prst="rect">
            <a:avLst/>
          </a:prstGeom>
          <a:noFill/>
          <a:ln>
            <a:noFill/>
          </a:ln>
        </p:spPr>
        <p:txBody>
          <a:bodyPr wrap="square" rtlCol="0">
            <a:spAutoFit/>
          </a:bodyPr>
          <a:lstStyle/>
          <a:p>
            <a:pPr algn="ctr"/>
            <a:r>
              <a:rPr lang="en-US" sz="6800" b="1" dirty="0">
                <a:ln w="15875">
                  <a:noFill/>
                  <a:round/>
                </a:ln>
                <a:solidFill>
                  <a:srgbClr val="8B9F5A"/>
                </a:solidFill>
                <a:effectLst>
                  <a:innerShdw blurRad="63500" dist="50800" dir="13500000">
                    <a:prstClr val="black">
                      <a:alpha val="50000"/>
                    </a:prstClr>
                  </a:innerShdw>
                  <a:reflection blurRad="76200" stA="15000" endPos="53000" dir="5400000" sy="-100000" algn="bl" rotWithShape="0"/>
                </a:effectLst>
                <a:latin typeface="Eurostile" panose="020B0504020202050204" pitchFamily="34" charset="0"/>
              </a:rPr>
              <a:t>F.A.C.T.</a:t>
            </a:r>
            <a:endParaRPr lang="en-US" sz="6800" dirty="0">
              <a:ln w="15875">
                <a:noFill/>
                <a:round/>
              </a:ln>
              <a:solidFill>
                <a:srgbClr val="8B9F5A"/>
              </a:solidFill>
              <a:effectLst>
                <a:innerShdw blurRad="63500" dist="50800" dir="13500000">
                  <a:prstClr val="black">
                    <a:alpha val="50000"/>
                  </a:prstClr>
                </a:innerShdw>
                <a:reflection blurRad="76200" stA="15000" endPos="53000" dir="5400000" sy="-100000" algn="bl" rotWithShape="0"/>
              </a:effectLst>
              <a:latin typeface="Franklin Gothic Heavy" panose="020B0903020102020204" pitchFamily="34" charset="0"/>
            </a:endParaRPr>
          </a:p>
        </p:txBody>
      </p:sp>
      <p:sp>
        <p:nvSpPr>
          <p:cNvPr id="71" name="TextBox 70"/>
          <p:cNvSpPr txBox="1"/>
          <p:nvPr/>
        </p:nvSpPr>
        <p:spPr>
          <a:xfrm rot="18988304">
            <a:off x="665952" y="4892175"/>
            <a:ext cx="4297788" cy="646331"/>
          </a:xfrm>
          <a:prstGeom prst="rect">
            <a:avLst/>
          </a:prstGeom>
          <a:noFill/>
          <a:ln>
            <a:noFill/>
          </a:ln>
        </p:spPr>
        <p:txBody>
          <a:bodyPr wrap="square" rtlCol="0">
            <a:spAutoFit/>
          </a:bodyPr>
          <a:lstStyle/>
          <a:p>
            <a:pPr algn="ctr"/>
            <a:r>
              <a:rPr lang="en-US" sz="3600" dirty="0">
                <a:ln w="15875">
                  <a:noFill/>
                  <a:round/>
                </a:ln>
                <a:solidFill>
                  <a:schemeClr val="accent5">
                    <a:lumMod val="50000"/>
                  </a:schemeClr>
                </a:solidFill>
                <a:effectLst>
                  <a:innerShdw blurRad="63500" dist="50800" dir="13500000">
                    <a:prstClr val="black">
                      <a:alpha val="50000"/>
                    </a:prstClr>
                  </a:innerShdw>
                  <a:reflection blurRad="76200" stA="15000" endPos="53000" dir="5400000" sy="-100000" algn="bl" rotWithShape="0"/>
                </a:effectLst>
                <a:latin typeface="Eurostile" panose="020B0504020202050204" pitchFamily="34" charset="0"/>
              </a:rPr>
              <a:t>Assessment</a:t>
            </a:r>
            <a:endParaRPr lang="en-US" sz="3600" dirty="0">
              <a:ln w="15875">
                <a:noFill/>
                <a:round/>
              </a:ln>
              <a:solidFill>
                <a:schemeClr val="accent5">
                  <a:lumMod val="50000"/>
                </a:schemeClr>
              </a:solidFill>
              <a:effectLst>
                <a:innerShdw blurRad="63500" dist="50800" dir="13500000">
                  <a:prstClr val="black">
                    <a:alpha val="50000"/>
                  </a:prstClr>
                </a:innerShdw>
                <a:reflection blurRad="76200" stA="15000" endPos="53000" dir="5400000" sy="-100000" algn="bl" rotWithShape="0"/>
              </a:effectLst>
              <a:latin typeface="Franklin Gothic Heavy" panose="020B0903020102020204" pitchFamily="34" charset="0"/>
            </a:endParaRPr>
          </a:p>
        </p:txBody>
      </p:sp>
      <p:sp>
        <p:nvSpPr>
          <p:cNvPr id="14" name="Title 1"/>
          <p:cNvSpPr txBox="1">
            <a:spLocks/>
          </p:cNvSpPr>
          <p:nvPr/>
        </p:nvSpPr>
        <p:spPr>
          <a:xfrm rot="2586291">
            <a:off x="14522" y="1444356"/>
            <a:ext cx="5616782" cy="1162050"/>
          </a:xfrm>
          <a:prstGeom prst="rect">
            <a:avLst/>
          </a:prstGeom>
        </p:spPr>
        <p:txBody>
          <a:bodyPr/>
          <a:lstStyle>
            <a:lvl1pPr algn="ctr" defTabSz="914400" rtl="0" eaLnBrk="1" latinLnBrk="0" hangingPunct="1">
              <a:spcBef>
                <a:spcPct val="0"/>
              </a:spcBef>
              <a:buNone/>
              <a:defRPr sz="2800" kern="1200">
                <a:solidFill>
                  <a:schemeClr val="accent4">
                    <a:lumMod val="50000"/>
                  </a:schemeClr>
                </a:solidFill>
                <a:latin typeface="+mj-lt"/>
                <a:ea typeface="+mj-ea"/>
                <a:cs typeface="+mj-cs"/>
              </a:defRPr>
            </a:lvl1pPr>
          </a:lstStyle>
          <a:p>
            <a:r>
              <a:rPr lang="en-US" sz="2400" dirty="0"/>
              <a:t>(</a:t>
            </a:r>
            <a:r>
              <a:rPr lang="en-US" sz="2400" b="1" dirty="0"/>
              <a:t>F</a:t>
            </a:r>
            <a:r>
              <a:rPr lang="en-US" sz="2400" dirty="0"/>
              <a:t>amily </a:t>
            </a:r>
            <a:r>
              <a:rPr lang="en-US" sz="2400" b="1" dirty="0"/>
              <a:t>A</a:t>
            </a:r>
            <a:r>
              <a:rPr lang="en-US" sz="2400" dirty="0"/>
              <a:t>nd </a:t>
            </a:r>
            <a:r>
              <a:rPr lang="en-US" sz="2400" b="1" dirty="0"/>
              <a:t>C</a:t>
            </a:r>
            <a:r>
              <a:rPr lang="en-US" sz="2400" dirty="0"/>
              <a:t>hild </a:t>
            </a:r>
            <a:r>
              <a:rPr lang="en-US" sz="2400" b="1" dirty="0"/>
              <a:t>T</a:t>
            </a:r>
            <a:r>
              <a:rPr lang="en-US" sz="2400" dirty="0"/>
              <a:t>racking) File Audit</a:t>
            </a:r>
          </a:p>
        </p:txBody>
      </p:sp>
    </p:spTree>
    <p:extLst>
      <p:ext uri="{BB962C8B-B14F-4D97-AF65-F5344CB8AC3E}">
        <p14:creationId xmlns:p14="http://schemas.microsoft.com/office/powerpoint/2010/main" val="544926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200"/>
                                  </p:stCondLst>
                                  <p:childTnLst>
                                    <p:set>
                                      <p:cBhvr>
                                        <p:cTn id="6" dur="1" fill="hold">
                                          <p:stCondLst>
                                            <p:cond delay="0"/>
                                          </p:stCondLst>
                                        </p:cTn>
                                        <p:tgtEl>
                                          <p:spTgt spid="10"/>
                                        </p:tgtEl>
                                        <p:attrNameLst>
                                          <p:attrName>style.visibility</p:attrName>
                                        </p:attrNameLst>
                                      </p:cBhvr>
                                      <p:to>
                                        <p:strVal val="visible"/>
                                      </p:to>
                                    </p:set>
                                    <p:anim calcmode="lin" valueType="num">
                                      <p:cBhvr>
                                        <p:cTn id="7" dur="800" fill="hold"/>
                                        <p:tgtEl>
                                          <p:spTgt spid="10"/>
                                        </p:tgtEl>
                                        <p:attrNameLst>
                                          <p:attrName>ppt_w</p:attrName>
                                        </p:attrNameLst>
                                      </p:cBhvr>
                                      <p:tavLst>
                                        <p:tav tm="0">
                                          <p:val>
                                            <p:strVal val="#ppt_w+.3"/>
                                          </p:val>
                                        </p:tav>
                                        <p:tav tm="100000">
                                          <p:val>
                                            <p:strVal val="#ppt_w"/>
                                          </p:val>
                                        </p:tav>
                                      </p:tavLst>
                                    </p:anim>
                                    <p:anim calcmode="lin" valueType="num">
                                      <p:cBhvr>
                                        <p:cTn id="8" dur="800" fill="hold"/>
                                        <p:tgtEl>
                                          <p:spTgt spid="10"/>
                                        </p:tgtEl>
                                        <p:attrNameLst>
                                          <p:attrName>ppt_h</p:attrName>
                                        </p:attrNameLst>
                                      </p:cBhvr>
                                      <p:tavLst>
                                        <p:tav tm="0">
                                          <p:val>
                                            <p:strVal val="#ppt_h"/>
                                          </p:val>
                                        </p:tav>
                                        <p:tav tm="100000">
                                          <p:val>
                                            <p:strVal val="#ppt_h"/>
                                          </p:val>
                                        </p:tav>
                                      </p:tavLst>
                                    </p:anim>
                                    <p:animEffect transition="in" filter="fade">
                                      <p:cBhvr>
                                        <p:cTn id="9" dur="800"/>
                                        <p:tgtEl>
                                          <p:spTgt spid="10"/>
                                        </p:tgtEl>
                                      </p:cBhvr>
                                    </p:animEffect>
                                  </p:childTnLst>
                                </p:cTn>
                              </p:par>
                              <p:par>
                                <p:cTn id="10" presetID="50" presetClass="entr" presetSubtype="0" decel="10000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800" fill="hold"/>
                                        <p:tgtEl>
                                          <p:spTgt spid="8"/>
                                        </p:tgtEl>
                                        <p:attrNameLst>
                                          <p:attrName>ppt_w</p:attrName>
                                        </p:attrNameLst>
                                      </p:cBhvr>
                                      <p:tavLst>
                                        <p:tav tm="0">
                                          <p:val>
                                            <p:strVal val="#ppt_w+.3"/>
                                          </p:val>
                                        </p:tav>
                                        <p:tav tm="100000">
                                          <p:val>
                                            <p:strVal val="#ppt_w"/>
                                          </p:val>
                                        </p:tav>
                                      </p:tavLst>
                                    </p:anim>
                                    <p:anim calcmode="lin" valueType="num">
                                      <p:cBhvr>
                                        <p:cTn id="13" dur="800" fill="hold"/>
                                        <p:tgtEl>
                                          <p:spTgt spid="8"/>
                                        </p:tgtEl>
                                        <p:attrNameLst>
                                          <p:attrName>ppt_h</p:attrName>
                                        </p:attrNameLst>
                                      </p:cBhvr>
                                      <p:tavLst>
                                        <p:tav tm="0">
                                          <p:val>
                                            <p:strVal val="#ppt_h"/>
                                          </p:val>
                                        </p:tav>
                                        <p:tav tm="100000">
                                          <p:val>
                                            <p:strVal val="#ppt_h"/>
                                          </p:val>
                                        </p:tav>
                                      </p:tavLst>
                                    </p:anim>
                                    <p:animEffect transition="in" filter="fade">
                                      <p:cBhvr>
                                        <p:cTn id="14" dur="800"/>
                                        <p:tgtEl>
                                          <p:spTgt spid="8"/>
                                        </p:tgtEl>
                                      </p:cBhvr>
                                    </p:animEffect>
                                  </p:childTnLst>
                                </p:cTn>
                              </p:par>
                              <p:par>
                                <p:cTn id="15" presetID="50" presetClass="entr" presetSubtype="0" decel="100000" fill="hold" grpId="0" nodeType="withEffect">
                                  <p:stCondLst>
                                    <p:cond delay="9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800" fill="hold"/>
                                        <p:tgtEl>
                                          <p:spTgt spid="12"/>
                                        </p:tgtEl>
                                        <p:attrNameLst>
                                          <p:attrName>ppt_w</p:attrName>
                                        </p:attrNameLst>
                                      </p:cBhvr>
                                      <p:tavLst>
                                        <p:tav tm="0">
                                          <p:val>
                                            <p:strVal val="#ppt_w+.3"/>
                                          </p:val>
                                        </p:tav>
                                        <p:tav tm="100000">
                                          <p:val>
                                            <p:strVal val="#ppt_w"/>
                                          </p:val>
                                        </p:tav>
                                      </p:tavLst>
                                    </p:anim>
                                    <p:anim calcmode="lin" valueType="num">
                                      <p:cBhvr>
                                        <p:cTn id="18" dur="800" fill="hold"/>
                                        <p:tgtEl>
                                          <p:spTgt spid="12"/>
                                        </p:tgtEl>
                                        <p:attrNameLst>
                                          <p:attrName>ppt_h</p:attrName>
                                        </p:attrNameLst>
                                      </p:cBhvr>
                                      <p:tavLst>
                                        <p:tav tm="0">
                                          <p:val>
                                            <p:strVal val="#ppt_h"/>
                                          </p:val>
                                        </p:tav>
                                        <p:tav tm="100000">
                                          <p:val>
                                            <p:strVal val="#ppt_h"/>
                                          </p:val>
                                        </p:tav>
                                      </p:tavLst>
                                    </p:anim>
                                    <p:animEffect transition="in" filter="fade">
                                      <p:cBhvr>
                                        <p:cTn id="19" dur="800"/>
                                        <p:tgtEl>
                                          <p:spTgt spid="12"/>
                                        </p:tgtEl>
                                      </p:cBhvr>
                                    </p:animEffect>
                                  </p:childTnLst>
                                </p:cTn>
                              </p:par>
                              <p:par>
                                <p:cTn id="20" presetID="50" presetClass="entr" presetSubtype="0" decel="100000" fill="hold" grpId="0" nodeType="withEffect">
                                  <p:stCondLst>
                                    <p:cond delay="12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800" fill="hold"/>
                                        <p:tgtEl>
                                          <p:spTgt spid="11"/>
                                        </p:tgtEl>
                                        <p:attrNameLst>
                                          <p:attrName>ppt_w</p:attrName>
                                        </p:attrNameLst>
                                      </p:cBhvr>
                                      <p:tavLst>
                                        <p:tav tm="0">
                                          <p:val>
                                            <p:strVal val="#ppt_w+.3"/>
                                          </p:val>
                                        </p:tav>
                                        <p:tav tm="100000">
                                          <p:val>
                                            <p:strVal val="#ppt_w"/>
                                          </p:val>
                                        </p:tav>
                                      </p:tavLst>
                                    </p:anim>
                                    <p:anim calcmode="lin" valueType="num">
                                      <p:cBhvr>
                                        <p:cTn id="23" dur="800" fill="hold"/>
                                        <p:tgtEl>
                                          <p:spTgt spid="11"/>
                                        </p:tgtEl>
                                        <p:attrNameLst>
                                          <p:attrName>ppt_h</p:attrName>
                                        </p:attrNameLst>
                                      </p:cBhvr>
                                      <p:tavLst>
                                        <p:tav tm="0">
                                          <p:val>
                                            <p:strVal val="#ppt_h"/>
                                          </p:val>
                                        </p:tav>
                                        <p:tav tm="100000">
                                          <p:val>
                                            <p:strVal val="#ppt_h"/>
                                          </p:val>
                                        </p:tav>
                                      </p:tavLst>
                                    </p:anim>
                                    <p:animEffect transition="in" filter="fade">
                                      <p:cBhvr>
                                        <p:cTn id="24" dur="800"/>
                                        <p:tgtEl>
                                          <p:spTgt spid="11"/>
                                        </p:tgtEl>
                                      </p:cBhvr>
                                    </p:animEffect>
                                  </p:childTnLst>
                                </p:cTn>
                              </p:par>
                              <p:par>
                                <p:cTn id="25" presetID="22" presetClass="entr" presetSubtype="2" fill="hold" grpId="0" nodeType="withEffect">
                                  <p:stCondLst>
                                    <p:cond delay="180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par>
                                <p:cTn id="28" presetID="50" presetClass="entr" presetSubtype="0" decel="100000" fill="hold" grpId="0" nodeType="withEffect">
                                  <p:stCondLst>
                                    <p:cond delay="2500"/>
                                  </p:stCondLst>
                                  <p:childTnLst>
                                    <p:set>
                                      <p:cBhvr>
                                        <p:cTn id="29" dur="1" fill="hold">
                                          <p:stCondLst>
                                            <p:cond delay="0"/>
                                          </p:stCondLst>
                                        </p:cTn>
                                        <p:tgtEl>
                                          <p:spTgt spid="47"/>
                                        </p:tgtEl>
                                        <p:attrNameLst>
                                          <p:attrName>style.visibility</p:attrName>
                                        </p:attrNameLst>
                                      </p:cBhvr>
                                      <p:to>
                                        <p:strVal val="visible"/>
                                      </p:to>
                                    </p:set>
                                    <p:anim calcmode="lin" valueType="num">
                                      <p:cBhvr>
                                        <p:cTn id="30" dur="1000" fill="hold"/>
                                        <p:tgtEl>
                                          <p:spTgt spid="47"/>
                                        </p:tgtEl>
                                        <p:attrNameLst>
                                          <p:attrName>ppt_w</p:attrName>
                                        </p:attrNameLst>
                                      </p:cBhvr>
                                      <p:tavLst>
                                        <p:tav tm="0">
                                          <p:val>
                                            <p:strVal val="#ppt_w+.3"/>
                                          </p:val>
                                        </p:tav>
                                        <p:tav tm="100000">
                                          <p:val>
                                            <p:strVal val="#ppt_w"/>
                                          </p:val>
                                        </p:tav>
                                      </p:tavLst>
                                    </p:anim>
                                    <p:anim calcmode="lin" valueType="num">
                                      <p:cBhvr>
                                        <p:cTn id="31" dur="1000" fill="hold"/>
                                        <p:tgtEl>
                                          <p:spTgt spid="47"/>
                                        </p:tgtEl>
                                        <p:attrNameLst>
                                          <p:attrName>ppt_h</p:attrName>
                                        </p:attrNameLst>
                                      </p:cBhvr>
                                      <p:tavLst>
                                        <p:tav tm="0">
                                          <p:val>
                                            <p:strVal val="#ppt_h"/>
                                          </p:val>
                                        </p:tav>
                                        <p:tav tm="100000">
                                          <p:val>
                                            <p:strVal val="#ppt_h"/>
                                          </p:val>
                                        </p:tav>
                                      </p:tavLst>
                                    </p:anim>
                                    <p:animEffect transition="in" filter="fade">
                                      <p:cBhvr>
                                        <p:cTn id="32" dur="1000"/>
                                        <p:tgtEl>
                                          <p:spTgt spid="47"/>
                                        </p:tgtEl>
                                      </p:cBhvr>
                                    </p:animEffect>
                                  </p:childTnLst>
                                </p:cTn>
                              </p:par>
                              <p:par>
                                <p:cTn id="33" presetID="50" presetClass="entr" presetSubtype="0" decel="100000" fill="hold" grpId="0" nodeType="withEffect">
                                  <p:stCondLst>
                                    <p:cond delay="2800"/>
                                  </p:stCondLst>
                                  <p:childTnLst>
                                    <p:set>
                                      <p:cBhvr>
                                        <p:cTn id="34" dur="1" fill="hold">
                                          <p:stCondLst>
                                            <p:cond delay="0"/>
                                          </p:stCondLst>
                                        </p:cTn>
                                        <p:tgtEl>
                                          <p:spTgt spid="71"/>
                                        </p:tgtEl>
                                        <p:attrNameLst>
                                          <p:attrName>style.visibility</p:attrName>
                                        </p:attrNameLst>
                                      </p:cBhvr>
                                      <p:to>
                                        <p:strVal val="visible"/>
                                      </p:to>
                                    </p:set>
                                    <p:anim calcmode="lin" valueType="num">
                                      <p:cBhvr>
                                        <p:cTn id="35" dur="1000" fill="hold"/>
                                        <p:tgtEl>
                                          <p:spTgt spid="71"/>
                                        </p:tgtEl>
                                        <p:attrNameLst>
                                          <p:attrName>ppt_w</p:attrName>
                                        </p:attrNameLst>
                                      </p:cBhvr>
                                      <p:tavLst>
                                        <p:tav tm="0">
                                          <p:val>
                                            <p:strVal val="#ppt_w+.3"/>
                                          </p:val>
                                        </p:tav>
                                        <p:tav tm="100000">
                                          <p:val>
                                            <p:strVal val="#ppt_w"/>
                                          </p:val>
                                        </p:tav>
                                      </p:tavLst>
                                    </p:anim>
                                    <p:anim calcmode="lin" valueType="num">
                                      <p:cBhvr>
                                        <p:cTn id="36" dur="1000" fill="hold"/>
                                        <p:tgtEl>
                                          <p:spTgt spid="71"/>
                                        </p:tgtEl>
                                        <p:attrNameLst>
                                          <p:attrName>ppt_h</p:attrName>
                                        </p:attrNameLst>
                                      </p:cBhvr>
                                      <p:tavLst>
                                        <p:tav tm="0">
                                          <p:val>
                                            <p:strVal val="#ppt_h"/>
                                          </p:val>
                                        </p:tav>
                                        <p:tav tm="100000">
                                          <p:val>
                                            <p:strVal val="#ppt_h"/>
                                          </p:val>
                                        </p:tav>
                                      </p:tavLst>
                                    </p:anim>
                                    <p:animEffect transition="in" filter="fade">
                                      <p:cBhvr>
                                        <p:cTn id="37"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P spid="47" grpId="0"/>
      <p:bldP spid="7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spect="1" noChangeArrowheads="1" noTextEdit="1"/>
          </p:cNvSpPr>
          <p:nvPr/>
        </p:nvSpPr>
        <p:spPr bwMode="auto">
          <a:xfrm>
            <a:off x="0" y="0"/>
            <a:ext cx="520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E800E9F3-6287-4932-AC80-29C9D4C519B1}"/>
              </a:ext>
            </a:extLst>
          </p:cNvPr>
          <p:cNvPicPr>
            <a:picLocks noChangeAspect="1"/>
          </p:cNvPicPr>
          <p:nvPr/>
        </p:nvPicPr>
        <p:blipFill>
          <a:blip r:embed="rId2"/>
          <a:stretch>
            <a:fillRect/>
          </a:stretch>
        </p:blipFill>
        <p:spPr>
          <a:xfrm>
            <a:off x="1" y="-76200"/>
            <a:ext cx="9233432" cy="6934200"/>
          </a:xfrm>
          <a:prstGeom prst="rect">
            <a:avLst/>
          </a:prstGeom>
        </p:spPr>
      </p:pic>
    </p:spTree>
    <p:extLst>
      <p:ext uri="{BB962C8B-B14F-4D97-AF65-F5344CB8AC3E}">
        <p14:creationId xmlns:p14="http://schemas.microsoft.com/office/powerpoint/2010/main" val="2316073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D4B78B4-0CD1-4913-9D2A-9649407ED5B8}"/>
              </a:ext>
            </a:extLst>
          </p:cNvPr>
          <p:cNvPicPr>
            <a:picLocks noChangeAspect="1"/>
          </p:cNvPicPr>
          <p:nvPr/>
        </p:nvPicPr>
        <p:blipFill>
          <a:blip r:embed="rId2"/>
          <a:stretch>
            <a:fillRect/>
          </a:stretch>
        </p:blipFill>
        <p:spPr>
          <a:xfrm>
            <a:off x="2110173" y="33996"/>
            <a:ext cx="7082296" cy="6789080"/>
          </a:xfrm>
          <a:prstGeom prst="rect">
            <a:avLst/>
          </a:prstGeom>
        </p:spPr>
      </p:pic>
      <p:sp>
        <p:nvSpPr>
          <p:cNvPr id="5" name="Isosceles Triangle 4"/>
          <p:cNvSpPr/>
          <p:nvPr/>
        </p:nvSpPr>
        <p:spPr>
          <a:xfrm>
            <a:off x="-19166" y="181234"/>
            <a:ext cx="3440171" cy="6384658"/>
          </a:xfrm>
          <a:custGeom>
            <a:avLst/>
            <a:gdLst>
              <a:gd name="connsiteX0" fmla="*/ 0 w 4201298"/>
              <a:gd name="connsiteY0" fmla="*/ 4423719 h 4423719"/>
              <a:gd name="connsiteX1" fmla="*/ 2100649 w 4201298"/>
              <a:gd name="connsiteY1" fmla="*/ 0 h 4423719"/>
              <a:gd name="connsiteX2" fmla="*/ 4201298 w 4201298"/>
              <a:gd name="connsiteY2" fmla="*/ 4423719 h 4423719"/>
              <a:gd name="connsiteX3" fmla="*/ 0 w 4201298"/>
              <a:gd name="connsiteY3" fmla="*/ 4423719 h 4423719"/>
              <a:gd name="connsiteX0" fmla="*/ 0 w 5436974"/>
              <a:gd name="connsiteY0" fmla="*/ 4423719 h 4423719"/>
              <a:gd name="connsiteX1" fmla="*/ 2100649 w 5436974"/>
              <a:gd name="connsiteY1" fmla="*/ 0 h 4423719"/>
              <a:gd name="connsiteX2" fmla="*/ 5436974 w 5436974"/>
              <a:gd name="connsiteY2" fmla="*/ 3253946 h 4423719"/>
              <a:gd name="connsiteX3" fmla="*/ 0 w 5436974"/>
              <a:gd name="connsiteY3" fmla="*/ 4423719 h 4423719"/>
              <a:gd name="connsiteX0" fmla="*/ 0 w 5436974"/>
              <a:gd name="connsiteY0" fmla="*/ 4464908 h 4464908"/>
              <a:gd name="connsiteX1" fmla="*/ 1993557 w 5436974"/>
              <a:gd name="connsiteY1" fmla="*/ 0 h 4464908"/>
              <a:gd name="connsiteX2" fmla="*/ 5436974 w 5436974"/>
              <a:gd name="connsiteY2" fmla="*/ 3295135 h 4464908"/>
              <a:gd name="connsiteX3" fmla="*/ 0 w 5436974"/>
              <a:gd name="connsiteY3" fmla="*/ 4464908 h 4464908"/>
              <a:gd name="connsiteX0" fmla="*/ 57665 w 3443417"/>
              <a:gd name="connsiteY0" fmla="*/ 6540843 h 6540843"/>
              <a:gd name="connsiteX1" fmla="*/ 0 w 3443417"/>
              <a:gd name="connsiteY1" fmla="*/ 0 h 6540843"/>
              <a:gd name="connsiteX2" fmla="*/ 3443417 w 3443417"/>
              <a:gd name="connsiteY2" fmla="*/ 3295135 h 6540843"/>
              <a:gd name="connsiteX3" fmla="*/ 57665 w 3443417"/>
              <a:gd name="connsiteY3" fmla="*/ 6540843 h 6540843"/>
              <a:gd name="connsiteX0" fmla="*/ 8238 w 3393990"/>
              <a:gd name="connsiteY0" fmla="*/ 6483178 h 6483178"/>
              <a:gd name="connsiteX1" fmla="*/ 0 w 3393990"/>
              <a:gd name="connsiteY1" fmla="*/ 0 h 6483178"/>
              <a:gd name="connsiteX2" fmla="*/ 3393990 w 3393990"/>
              <a:gd name="connsiteY2" fmla="*/ 3237470 h 6483178"/>
              <a:gd name="connsiteX3" fmla="*/ 8238 w 3393990"/>
              <a:gd name="connsiteY3" fmla="*/ 6483178 h 6483178"/>
              <a:gd name="connsiteX0" fmla="*/ 8238 w 3440171"/>
              <a:gd name="connsiteY0" fmla="*/ 6483178 h 6483178"/>
              <a:gd name="connsiteX1" fmla="*/ 0 w 3440171"/>
              <a:gd name="connsiteY1" fmla="*/ 0 h 6483178"/>
              <a:gd name="connsiteX2" fmla="*/ 3440171 w 3440171"/>
              <a:gd name="connsiteY2" fmla="*/ 3237470 h 6483178"/>
              <a:gd name="connsiteX3" fmla="*/ 8238 w 3440171"/>
              <a:gd name="connsiteY3" fmla="*/ 6483178 h 6483178"/>
              <a:gd name="connsiteX0" fmla="*/ 14396 w 3440171"/>
              <a:gd name="connsiteY0" fmla="*/ 6436996 h 6436996"/>
              <a:gd name="connsiteX1" fmla="*/ 0 w 3440171"/>
              <a:gd name="connsiteY1" fmla="*/ 0 h 6436996"/>
              <a:gd name="connsiteX2" fmla="*/ 3440171 w 3440171"/>
              <a:gd name="connsiteY2" fmla="*/ 3237470 h 6436996"/>
              <a:gd name="connsiteX3" fmla="*/ 14396 w 3440171"/>
              <a:gd name="connsiteY3" fmla="*/ 6436996 h 6436996"/>
              <a:gd name="connsiteX0" fmla="*/ 14396 w 3440171"/>
              <a:gd name="connsiteY0" fmla="*/ 6436996 h 6436996"/>
              <a:gd name="connsiteX1" fmla="*/ 0 w 3440171"/>
              <a:gd name="connsiteY1" fmla="*/ 0 h 6436996"/>
              <a:gd name="connsiteX2" fmla="*/ 3440171 w 3440171"/>
              <a:gd name="connsiteY2" fmla="*/ 3237470 h 6436996"/>
              <a:gd name="connsiteX3" fmla="*/ 14396 w 3440171"/>
              <a:gd name="connsiteY3" fmla="*/ 6436996 h 6436996"/>
              <a:gd name="connsiteX0" fmla="*/ 11317 w 3440171"/>
              <a:gd name="connsiteY0" fmla="*/ 6430839 h 6430839"/>
              <a:gd name="connsiteX1" fmla="*/ 0 w 3440171"/>
              <a:gd name="connsiteY1" fmla="*/ 0 h 6430839"/>
              <a:gd name="connsiteX2" fmla="*/ 3440171 w 3440171"/>
              <a:gd name="connsiteY2" fmla="*/ 3237470 h 6430839"/>
              <a:gd name="connsiteX3" fmla="*/ 11317 w 3440171"/>
              <a:gd name="connsiteY3" fmla="*/ 6430839 h 6430839"/>
              <a:gd name="connsiteX0" fmla="*/ 11317 w 3440171"/>
              <a:gd name="connsiteY0" fmla="*/ 6384658 h 6384658"/>
              <a:gd name="connsiteX1" fmla="*/ 0 w 3440171"/>
              <a:gd name="connsiteY1" fmla="*/ 0 h 6384658"/>
              <a:gd name="connsiteX2" fmla="*/ 3440171 w 3440171"/>
              <a:gd name="connsiteY2" fmla="*/ 3237470 h 6384658"/>
              <a:gd name="connsiteX3" fmla="*/ 11317 w 3440171"/>
              <a:gd name="connsiteY3" fmla="*/ 6384658 h 6384658"/>
            </a:gdLst>
            <a:ahLst/>
            <a:cxnLst>
              <a:cxn ang="0">
                <a:pos x="connsiteX0" y="connsiteY0"/>
              </a:cxn>
              <a:cxn ang="0">
                <a:pos x="connsiteX1" y="connsiteY1"/>
              </a:cxn>
              <a:cxn ang="0">
                <a:pos x="connsiteX2" y="connsiteY2"/>
              </a:cxn>
              <a:cxn ang="0">
                <a:pos x="connsiteX3" y="connsiteY3"/>
              </a:cxn>
            </a:cxnLst>
            <a:rect l="l" t="t" r="r" b="b"/>
            <a:pathLst>
              <a:path w="3440171" h="6384658">
                <a:moveTo>
                  <a:pt x="11317" y="6384658"/>
                </a:moveTo>
                <a:cubicBezTo>
                  <a:pt x="6518" y="4238993"/>
                  <a:pt x="4799" y="2145665"/>
                  <a:pt x="0" y="0"/>
                </a:cubicBezTo>
                <a:lnTo>
                  <a:pt x="3440171" y="3237470"/>
                </a:lnTo>
                <a:lnTo>
                  <a:pt x="11317" y="6384658"/>
                </a:lnTo>
                <a:close/>
              </a:path>
            </a:pathLst>
          </a:custGeom>
          <a:gradFill>
            <a:gsLst>
              <a:gs pos="0">
                <a:schemeClr val="bg1"/>
              </a:gs>
              <a:gs pos="72000">
                <a:schemeClr val="accent4">
                  <a:lumMod val="20000"/>
                  <a:lumOff val="8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3"/>
          <p:cNvSpPr>
            <a:spLocks noChangeAspect="1" noChangeArrowheads="1" noTextEdit="1"/>
          </p:cNvSpPr>
          <p:nvPr/>
        </p:nvSpPr>
        <p:spPr bwMode="auto">
          <a:xfrm>
            <a:off x="0" y="0"/>
            <a:ext cx="520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388" y="1455896"/>
            <a:ext cx="2563281" cy="3835333"/>
          </a:xfrm>
          <a:prstGeom prst="rect">
            <a:avLst/>
          </a:prstGeom>
        </p:spPr>
      </p:pic>
      <p:sp>
        <p:nvSpPr>
          <p:cNvPr id="8" name="Freeform 5"/>
          <p:cNvSpPr>
            <a:spLocks/>
          </p:cNvSpPr>
          <p:nvPr/>
        </p:nvSpPr>
        <p:spPr bwMode="auto">
          <a:xfrm>
            <a:off x="-10392" y="2576513"/>
            <a:ext cx="4759325" cy="4281488"/>
          </a:xfrm>
          <a:custGeom>
            <a:avLst/>
            <a:gdLst>
              <a:gd name="T0" fmla="*/ 378 w 2998"/>
              <a:gd name="T1" fmla="*/ 2697 h 2697"/>
              <a:gd name="T2" fmla="*/ 2998 w 2998"/>
              <a:gd name="T3" fmla="*/ 265 h 2697"/>
              <a:gd name="T4" fmla="*/ 2715 w 2998"/>
              <a:gd name="T5" fmla="*/ 0 h 2697"/>
              <a:gd name="T6" fmla="*/ 0 w 2998"/>
              <a:gd name="T7" fmla="*/ 2515 h 2697"/>
              <a:gd name="T8" fmla="*/ 0 w 2998"/>
              <a:gd name="T9" fmla="*/ 2697 h 2697"/>
              <a:gd name="T10" fmla="*/ 378 w 2998"/>
              <a:gd name="T11" fmla="*/ 2697 h 2697"/>
            </a:gdLst>
            <a:ahLst/>
            <a:cxnLst>
              <a:cxn ang="0">
                <a:pos x="T0" y="T1"/>
              </a:cxn>
              <a:cxn ang="0">
                <a:pos x="T2" y="T3"/>
              </a:cxn>
              <a:cxn ang="0">
                <a:pos x="T4" y="T5"/>
              </a:cxn>
              <a:cxn ang="0">
                <a:pos x="T6" y="T7"/>
              </a:cxn>
              <a:cxn ang="0">
                <a:pos x="T8" y="T9"/>
              </a:cxn>
              <a:cxn ang="0">
                <a:pos x="T10" y="T11"/>
              </a:cxn>
            </a:cxnLst>
            <a:rect l="0" t="0" r="r" b="b"/>
            <a:pathLst>
              <a:path w="2998" h="2697">
                <a:moveTo>
                  <a:pt x="378" y="2697"/>
                </a:moveTo>
                <a:lnTo>
                  <a:pt x="2998" y="265"/>
                </a:lnTo>
                <a:lnTo>
                  <a:pt x="2715" y="0"/>
                </a:lnTo>
                <a:lnTo>
                  <a:pt x="0" y="2515"/>
                </a:lnTo>
                <a:lnTo>
                  <a:pt x="0" y="2697"/>
                </a:lnTo>
                <a:lnTo>
                  <a:pt x="378" y="2697"/>
                </a:lnTo>
                <a:close/>
              </a:path>
            </a:pathLst>
          </a:custGeom>
          <a:gradFill>
            <a:gsLst>
              <a:gs pos="53000">
                <a:schemeClr val="tx1">
                  <a:lumMod val="95000"/>
                  <a:lumOff val="5000"/>
                </a:schemeClr>
              </a:gs>
              <a:gs pos="38000">
                <a:schemeClr val="tx1">
                  <a:lumMod val="65000"/>
                  <a:lumOff val="35000"/>
                </a:schemeClr>
              </a:gs>
            </a:gsLst>
            <a:lin ang="2820000" scaled="0"/>
          </a:gradFill>
          <a:ln w="9525">
            <a:solidFill>
              <a:schemeClr val="bg1"/>
            </a:solidFill>
            <a:round/>
            <a:headEnd/>
            <a:tailEnd/>
          </a:ln>
          <a:effectLst>
            <a:outerShdw blurRad="279400" dist="101600" dir="10800000" algn="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581746" y="2992438"/>
            <a:ext cx="4611688" cy="3865563"/>
          </a:xfrm>
          <a:custGeom>
            <a:avLst/>
            <a:gdLst>
              <a:gd name="T0" fmla="*/ 577 w 2905"/>
              <a:gd name="T1" fmla="*/ 2435 h 2435"/>
              <a:gd name="T2" fmla="*/ 2905 w 2905"/>
              <a:gd name="T3" fmla="*/ 265 h 2435"/>
              <a:gd name="T4" fmla="*/ 2623 w 2905"/>
              <a:gd name="T5" fmla="*/ 0 h 2435"/>
              <a:gd name="T6" fmla="*/ 0 w 2905"/>
              <a:gd name="T7" fmla="*/ 2435 h 2435"/>
              <a:gd name="T8" fmla="*/ 577 w 2905"/>
              <a:gd name="T9" fmla="*/ 2435 h 2435"/>
            </a:gdLst>
            <a:ahLst/>
            <a:cxnLst>
              <a:cxn ang="0">
                <a:pos x="T0" y="T1"/>
              </a:cxn>
              <a:cxn ang="0">
                <a:pos x="T2" y="T3"/>
              </a:cxn>
              <a:cxn ang="0">
                <a:pos x="T4" y="T5"/>
              </a:cxn>
              <a:cxn ang="0">
                <a:pos x="T6" y="T7"/>
              </a:cxn>
              <a:cxn ang="0">
                <a:pos x="T8" y="T9"/>
              </a:cxn>
            </a:cxnLst>
            <a:rect l="0" t="0" r="r" b="b"/>
            <a:pathLst>
              <a:path w="2905" h="2435">
                <a:moveTo>
                  <a:pt x="577" y="2435"/>
                </a:moveTo>
                <a:lnTo>
                  <a:pt x="2905" y="265"/>
                </a:lnTo>
                <a:lnTo>
                  <a:pt x="2623" y="0"/>
                </a:lnTo>
                <a:lnTo>
                  <a:pt x="0" y="2435"/>
                </a:lnTo>
                <a:lnTo>
                  <a:pt x="577" y="2435"/>
                </a:lnTo>
                <a:close/>
              </a:path>
            </a:pathLst>
          </a:custGeom>
          <a:gradFill>
            <a:gsLst>
              <a:gs pos="63000">
                <a:schemeClr val="accent4">
                  <a:lumMod val="75000"/>
                </a:schemeClr>
              </a:gs>
              <a:gs pos="50000">
                <a:schemeClr val="accent4"/>
              </a:gs>
            </a:gsLst>
            <a:lin ang="2820000" scaled="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10392" y="0"/>
            <a:ext cx="4310063" cy="3830638"/>
          </a:xfrm>
          <a:custGeom>
            <a:avLst/>
            <a:gdLst>
              <a:gd name="T0" fmla="*/ 430 w 2715"/>
              <a:gd name="T1" fmla="*/ 0 h 2413"/>
              <a:gd name="T2" fmla="*/ 2715 w 2715"/>
              <a:gd name="T3" fmla="*/ 2150 h 2413"/>
              <a:gd name="T4" fmla="*/ 2433 w 2715"/>
              <a:gd name="T5" fmla="*/ 2413 h 2413"/>
              <a:gd name="T6" fmla="*/ 0 w 2715"/>
              <a:gd name="T7" fmla="*/ 138 h 2413"/>
              <a:gd name="T8" fmla="*/ 0 w 2715"/>
              <a:gd name="T9" fmla="*/ 0 h 2413"/>
              <a:gd name="T10" fmla="*/ 430 w 2715"/>
              <a:gd name="T11" fmla="*/ 0 h 2413"/>
            </a:gdLst>
            <a:ahLst/>
            <a:cxnLst>
              <a:cxn ang="0">
                <a:pos x="T0" y="T1"/>
              </a:cxn>
              <a:cxn ang="0">
                <a:pos x="T2" y="T3"/>
              </a:cxn>
              <a:cxn ang="0">
                <a:pos x="T4" y="T5"/>
              </a:cxn>
              <a:cxn ang="0">
                <a:pos x="T6" y="T7"/>
              </a:cxn>
              <a:cxn ang="0">
                <a:pos x="T8" y="T9"/>
              </a:cxn>
              <a:cxn ang="0">
                <a:pos x="T10" y="T11"/>
              </a:cxn>
            </a:cxnLst>
            <a:rect l="0" t="0" r="r" b="b"/>
            <a:pathLst>
              <a:path w="2715" h="2413">
                <a:moveTo>
                  <a:pt x="430" y="0"/>
                </a:moveTo>
                <a:lnTo>
                  <a:pt x="2715" y="2150"/>
                </a:lnTo>
                <a:lnTo>
                  <a:pt x="2433" y="2413"/>
                </a:lnTo>
                <a:lnTo>
                  <a:pt x="0" y="138"/>
                </a:lnTo>
                <a:lnTo>
                  <a:pt x="0" y="0"/>
                </a:lnTo>
                <a:lnTo>
                  <a:pt x="430" y="0"/>
                </a:lnTo>
                <a:close/>
              </a:path>
            </a:pathLst>
          </a:custGeom>
          <a:gradFill>
            <a:gsLst>
              <a:gs pos="55000">
                <a:schemeClr val="tx1">
                  <a:lumMod val="75000"/>
                  <a:lumOff val="25000"/>
                </a:schemeClr>
              </a:gs>
              <a:gs pos="28000">
                <a:schemeClr val="tx1">
                  <a:lumMod val="50000"/>
                  <a:lumOff val="50000"/>
                </a:schemeClr>
              </a:gs>
            </a:gsLst>
            <a:lin ang="18720000" scaled="0"/>
          </a:gradFill>
          <a:ln w="9525">
            <a:solidFill>
              <a:schemeClr val="bg1"/>
            </a:solidFill>
            <a:round/>
            <a:headEnd/>
            <a:tailEnd/>
          </a:ln>
          <a:effectLst>
            <a:outerShdw blurRad="279400" dist="1016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664296" y="0"/>
            <a:ext cx="4525963" cy="3830638"/>
          </a:xfrm>
          <a:custGeom>
            <a:avLst/>
            <a:gdLst>
              <a:gd name="T0" fmla="*/ 578 w 2851"/>
              <a:gd name="T1" fmla="*/ 0 h 2413"/>
              <a:gd name="T2" fmla="*/ 2851 w 2851"/>
              <a:gd name="T3" fmla="*/ 2150 h 2413"/>
              <a:gd name="T4" fmla="*/ 2571 w 2851"/>
              <a:gd name="T5" fmla="*/ 2413 h 2413"/>
              <a:gd name="T6" fmla="*/ 0 w 2851"/>
              <a:gd name="T7" fmla="*/ 0 h 2413"/>
              <a:gd name="T8" fmla="*/ 578 w 2851"/>
              <a:gd name="T9" fmla="*/ 0 h 2413"/>
            </a:gdLst>
            <a:ahLst/>
            <a:cxnLst>
              <a:cxn ang="0">
                <a:pos x="T0" y="T1"/>
              </a:cxn>
              <a:cxn ang="0">
                <a:pos x="T2" y="T3"/>
              </a:cxn>
              <a:cxn ang="0">
                <a:pos x="T4" y="T5"/>
              </a:cxn>
              <a:cxn ang="0">
                <a:pos x="T6" y="T7"/>
              </a:cxn>
              <a:cxn ang="0">
                <a:pos x="T8" y="T9"/>
              </a:cxn>
            </a:cxnLst>
            <a:rect l="0" t="0" r="r" b="b"/>
            <a:pathLst>
              <a:path w="2851" h="2413">
                <a:moveTo>
                  <a:pt x="578" y="0"/>
                </a:moveTo>
                <a:lnTo>
                  <a:pt x="2851" y="2150"/>
                </a:lnTo>
                <a:lnTo>
                  <a:pt x="2571" y="2413"/>
                </a:lnTo>
                <a:lnTo>
                  <a:pt x="0" y="0"/>
                </a:lnTo>
                <a:lnTo>
                  <a:pt x="578" y="0"/>
                </a:lnTo>
                <a:close/>
              </a:path>
            </a:pathLst>
          </a:custGeom>
          <a:gradFill>
            <a:gsLst>
              <a:gs pos="55000">
                <a:schemeClr val="accent2">
                  <a:lumMod val="75000"/>
                </a:schemeClr>
              </a:gs>
              <a:gs pos="28000">
                <a:schemeClr val="accent2">
                  <a:lumMod val="40000"/>
                  <a:lumOff val="60000"/>
                </a:schemeClr>
              </a:gs>
            </a:gsLst>
            <a:lin ang="18720000" scaled="0"/>
          </a:gra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TextBox 70"/>
          <p:cNvSpPr txBox="1"/>
          <p:nvPr/>
        </p:nvSpPr>
        <p:spPr>
          <a:xfrm rot="18988304">
            <a:off x="665952" y="4892175"/>
            <a:ext cx="4297788" cy="646331"/>
          </a:xfrm>
          <a:prstGeom prst="rect">
            <a:avLst/>
          </a:prstGeom>
          <a:noFill/>
          <a:ln>
            <a:noFill/>
          </a:ln>
        </p:spPr>
        <p:txBody>
          <a:bodyPr wrap="square" rtlCol="0">
            <a:spAutoFit/>
          </a:bodyPr>
          <a:lstStyle/>
          <a:p>
            <a:pPr algn="ctr"/>
            <a:r>
              <a:rPr lang="en-US" sz="3600" dirty="0" err="1">
                <a:ln w="15875">
                  <a:noFill/>
                  <a:round/>
                </a:ln>
                <a:solidFill>
                  <a:schemeClr val="accent5">
                    <a:lumMod val="50000"/>
                  </a:schemeClr>
                </a:solidFill>
                <a:effectLst>
                  <a:innerShdw blurRad="63500" dist="50800" dir="13500000">
                    <a:prstClr val="black">
                      <a:alpha val="50000"/>
                    </a:prstClr>
                  </a:innerShdw>
                  <a:reflection blurRad="76200" stA="15000" endPos="53000" dir="5400000" sy="-100000" algn="bl" rotWithShape="0"/>
                </a:effectLst>
                <a:latin typeface="Eurostile" panose="020B0504020202050204" pitchFamily="34" charset="0"/>
              </a:rPr>
              <a:t>ChildPlus</a:t>
            </a:r>
            <a:endParaRPr lang="en-US" sz="3600" dirty="0">
              <a:ln w="15875">
                <a:noFill/>
                <a:round/>
              </a:ln>
              <a:solidFill>
                <a:schemeClr val="accent5">
                  <a:lumMod val="50000"/>
                </a:schemeClr>
              </a:solidFill>
              <a:effectLst>
                <a:innerShdw blurRad="63500" dist="50800" dir="13500000">
                  <a:prstClr val="black">
                    <a:alpha val="50000"/>
                  </a:prstClr>
                </a:innerShdw>
                <a:reflection blurRad="76200" stA="15000" endPos="53000" dir="5400000" sy="-100000" algn="bl" rotWithShape="0"/>
              </a:effectLst>
              <a:latin typeface="Franklin Gothic Heavy" panose="020B0903020102020204" pitchFamily="34" charset="0"/>
            </a:endParaRPr>
          </a:p>
        </p:txBody>
      </p:sp>
      <p:sp>
        <p:nvSpPr>
          <p:cNvPr id="14" name="Title 1"/>
          <p:cNvSpPr txBox="1">
            <a:spLocks/>
          </p:cNvSpPr>
          <p:nvPr/>
        </p:nvSpPr>
        <p:spPr>
          <a:xfrm rot="2586291">
            <a:off x="14522" y="1444356"/>
            <a:ext cx="5616782" cy="1162050"/>
          </a:xfrm>
          <a:prstGeom prst="rect">
            <a:avLst/>
          </a:prstGeom>
        </p:spPr>
        <p:txBody>
          <a:bodyPr/>
          <a:lstStyle>
            <a:lvl1pPr algn="ctr" defTabSz="914400" rtl="0" eaLnBrk="1" latinLnBrk="0" hangingPunct="1">
              <a:spcBef>
                <a:spcPct val="0"/>
              </a:spcBef>
              <a:buNone/>
              <a:defRPr sz="2800" kern="1200">
                <a:solidFill>
                  <a:schemeClr val="accent4">
                    <a:lumMod val="50000"/>
                  </a:schemeClr>
                </a:solidFill>
                <a:latin typeface="+mj-lt"/>
                <a:ea typeface="+mj-ea"/>
                <a:cs typeface="+mj-cs"/>
              </a:defRPr>
            </a:lvl1pPr>
          </a:lstStyle>
          <a:p>
            <a:r>
              <a:rPr lang="en-US" sz="3600" dirty="0"/>
              <a:t>Report Card</a:t>
            </a:r>
          </a:p>
        </p:txBody>
      </p:sp>
    </p:spTree>
    <p:extLst>
      <p:ext uri="{BB962C8B-B14F-4D97-AF65-F5344CB8AC3E}">
        <p14:creationId xmlns:p14="http://schemas.microsoft.com/office/powerpoint/2010/main" val="117944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200"/>
                                  </p:stCondLst>
                                  <p:childTnLst>
                                    <p:set>
                                      <p:cBhvr>
                                        <p:cTn id="6" dur="1" fill="hold">
                                          <p:stCondLst>
                                            <p:cond delay="0"/>
                                          </p:stCondLst>
                                        </p:cTn>
                                        <p:tgtEl>
                                          <p:spTgt spid="10"/>
                                        </p:tgtEl>
                                        <p:attrNameLst>
                                          <p:attrName>style.visibility</p:attrName>
                                        </p:attrNameLst>
                                      </p:cBhvr>
                                      <p:to>
                                        <p:strVal val="visible"/>
                                      </p:to>
                                    </p:set>
                                    <p:anim calcmode="lin" valueType="num">
                                      <p:cBhvr>
                                        <p:cTn id="7" dur="800" fill="hold"/>
                                        <p:tgtEl>
                                          <p:spTgt spid="10"/>
                                        </p:tgtEl>
                                        <p:attrNameLst>
                                          <p:attrName>ppt_w</p:attrName>
                                        </p:attrNameLst>
                                      </p:cBhvr>
                                      <p:tavLst>
                                        <p:tav tm="0">
                                          <p:val>
                                            <p:strVal val="#ppt_w+.3"/>
                                          </p:val>
                                        </p:tav>
                                        <p:tav tm="100000">
                                          <p:val>
                                            <p:strVal val="#ppt_w"/>
                                          </p:val>
                                        </p:tav>
                                      </p:tavLst>
                                    </p:anim>
                                    <p:anim calcmode="lin" valueType="num">
                                      <p:cBhvr>
                                        <p:cTn id="8" dur="800" fill="hold"/>
                                        <p:tgtEl>
                                          <p:spTgt spid="10"/>
                                        </p:tgtEl>
                                        <p:attrNameLst>
                                          <p:attrName>ppt_h</p:attrName>
                                        </p:attrNameLst>
                                      </p:cBhvr>
                                      <p:tavLst>
                                        <p:tav tm="0">
                                          <p:val>
                                            <p:strVal val="#ppt_h"/>
                                          </p:val>
                                        </p:tav>
                                        <p:tav tm="100000">
                                          <p:val>
                                            <p:strVal val="#ppt_h"/>
                                          </p:val>
                                        </p:tav>
                                      </p:tavLst>
                                    </p:anim>
                                    <p:animEffect transition="in" filter="fade">
                                      <p:cBhvr>
                                        <p:cTn id="9" dur="800"/>
                                        <p:tgtEl>
                                          <p:spTgt spid="10"/>
                                        </p:tgtEl>
                                      </p:cBhvr>
                                    </p:animEffect>
                                  </p:childTnLst>
                                </p:cTn>
                              </p:par>
                              <p:par>
                                <p:cTn id="10" presetID="50" presetClass="entr" presetSubtype="0" decel="10000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800" fill="hold"/>
                                        <p:tgtEl>
                                          <p:spTgt spid="8"/>
                                        </p:tgtEl>
                                        <p:attrNameLst>
                                          <p:attrName>ppt_w</p:attrName>
                                        </p:attrNameLst>
                                      </p:cBhvr>
                                      <p:tavLst>
                                        <p:tav tm="0">
                                          <p:val>
                                            <p:strVal val="#ppt_w+.3"/>
                                          </p:val>
                                        </p:tav>
                                        <p:tav tm="100000">
                                          <p:val>
                                            <p:strVal val="#ppt_w"/>
                                          </p:val>
                                        </p:tav>
                                      </p:tavLst>
                                    </p:anim>
                                    <p:anim calcmode="lin" valueType="num">
                                      <p:cBhvr>
                                        <p:cTn id="13" dur="800" fill="hold"/>
                                        <p:tgtEl>
                                          <p:spTgt spid="8"/>
                                        </p:tgtEl>
                                        <p:attrNameLst>
                                          <p:attrName>ppt_h</p:attrName>
                                        </p:attrNameLst>
                                      </p:cBhvr>
                                      <p:tavLst>
                                        <p:tav tm="0">
                                          <p:val>
                                            <p:strVal val="#ppt_h"/>
                                          </p:val>
                                        </p:tav>
                                        <p:tav tm="100000">
                                          <p:val>
                                            <p:strVal val="#ppt_h"/>
                                          </p:val>
                                        </p:tav>
                                      </p:tavLst>
                                    </p:anim>
                                    <p:animEffect transition="in" filter="fade">
                                      <p:cBhvr>
                                        <p:cTn id="14" dur="800"/>
                                        <p:tgtEl>
                                          <p:spTgt spid="8"/>
                                        </p:tgtEl>
                                      </p:cBhvr>
                                    </p:animEffect>
                                  </p:childTnLst>
                                </p:cTn>
                              </p:par>
                              <p:par>
                                <p:cTn id="15" presetID="50" presetClass="entr" presetSubtype="0" decel="100000" fill="hold" grpId="0" nodeType="withEffect">
                                  <p:stCondLst>
                                    <p:cond delay="9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800" fill="hold"/>
                                        <p:tgtEl>
                                          <p:spTgt spid="12"/>
                                        </p:tgtEl>
                                        <p:attrNameLst>
                                          <p:attrName>ppt_w</p:attrName>
                                        </p:attrNameLst>
                                      </p:cBhvr>
                                      <p:tavLst>
                                        <p:tav tm="0">
                                          <p:val>
                                            <p:strVal val="#ppt_w+.3"/>
                                          </p:val>
                                        </p:tav>
                                        <p:tav tm="100000">
                                          <p:val>
                                            <p:strVal val="#ppt_w"/>
                                          </p:val>
                                        </p:tav>
                                      </p:tavLst>
                                    </p:anim>
                                    <p:anim calcmode="lin" valueType="num">
                                      <p:cBhvr>
                                        <p:cTn id="18" dur="800" fill="hold"/>
                                        <p:tgtEl>
                                          <p:spTgt spid="12"/>
                                        </p:tgtEl>
                                        <p:attrNameLst>
                                          <p:attrName>ppt_h</p:attrName>
                                        </p:attrNameLst>
                                      </p:cBhvr>
                                      <p:tavLst>
                                        <p:tav tm="0">
                                          <p:val>
                                            <p:strVal val="#ppt_h"/>
                                          </p:val>
                                        </p:tav>
                                        <p:tav tm="100000">
                                          <p:val>
                                            <p:strVal val="#ppt_h"/>
                                          </p:val>
                                        </p:tav>
                                      </p:tavLst>
                                    </p:anim>
                                    <p:animEffect transition="in" filter="fade">
                                      <p:cBhvr>
                                        <p:cTn id="19" dur="800"/>
                                        <p:tgtEl>
                                          <p:spTgt spid="12"/>
                                        </p:tgtEl>
                                      </p:cBhvr>
                                    </p:animEffect>
                                  </p:childTnLst>
                                </p:cTn>
                              </p:par>
                              <p:par>
                                <p:cTn id="20" presetID="50" presetClass="entr" presetSubtype="0" decel="100000" fill="hold" grpId="0" nodeType="withEffect">
                                  <p:stCondLst>
                                    <p:cond delay="12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800" fill="hold"/>
                                        <p:tgtEl>
                                          <p:spTgt spid="11"/>
                                        </p:tgtEl>
                                        <p:attrNameLst>
                                          <p:attrName>ppt_w</p:attrName>
                                        </p:attrNameLst>
                                      </p:cBhvr>
                                      <p:tavLst>
                                        <p:tav tm="0">
                                          <p:val>
                                            <p:strVal val="#ppt_w+.3"/>
                                          </p:val>
                                        </p:tav>
                                        <p:tav tm="100000">
                                          <p:val>
                                            <p:strVal val="#ppt_w"/>
                                          </p:val>
                                        </p:tav>
                                      </p:tavLst>
                                    </p:anim>
                                    <p:anim calcmode="lin" valueType="num">
                                      <p:cBhvr>
                                        <p:cTn id="23" dur="800" fill="hold"/>
                                        <p:tgtEl>
                                          <p:spTgt spid="11"/>
                                        </p:tgtEl>
                                        <p:attrNameLst>
                                          <p:attrName>ppt_h</p:attrName>
                                        </p:attrNameLst>
                                      </p:cBhvr>
                                      <p:tavLst>
                                        <p:tav tm="0">
                                          <p:val>
                                            <p:strVal val="#ppt_h"/>
                                          </p:val>
                                        </p:tav>
                                        <p:tav tm="100000">
                                          <p:val>
                                            <p:strVal val="#ppt_h"/>
                                          </p:val>
                                        </p:tav>
                                      </p:tavLst>
                                    </p:anim>
                                    <p:animEffect transition="in" filter="fade">
                                      <p:cBhvr>
                                        <p:cTn id="24" dur="800"/>
                                        <p:tgtEl>
                                          <p:spTgt spid="11"/>
                                        </p:tgtEl>
                                      </p:cBhvr>
                                    </p:animEffect>
                                  </p:childTnLst>
                                </p:cTn>
                              </p:par>
                              <p:par>
                                <p:cTn id="25" presetID="22" presetClass="entr" presetSubtype="2" fill="hold" grpId="0" nodeType="withEffect">
                                  <p:stCondLst>
                                    <p:cond delay="180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par>
                                <p:cTn id="28" presetID="50" presetClass="entr" presetSubtype="0" decel="100000" fill="hold" grpId="0" nodeType="withEffect">
                                  <p:stCondLst>
                                    <p:cond delay="280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strVal val="#ppt_w+.3"/>
                                          </p:val>
                                        </p:tav>
                                        <p:tav tm="100000">
                                          <p:val>
                                            <p:strVal val="#ppt_w"/>
                                          </p:val>
                                        </p:tav>
                                      </p:tavLst>
                                    </p:anim>
                                    <p:anim calcmode="lin" valueType="num">
                                      <p:cBhvr>
                                        <p:cTn id="31" dur="1000" fill="hold"/>
                                        <p:tgtEl>
                                          <p:spTgt spid="71"/>
                                        </p:tgtEl>
                                        <p:attrNameLst>
                                          <p:attrName>ppt_h</p:attrName>
                                        </p:attrNameLst>
                                      </p:cBhvr>
                                      <p:tavLst>
                                        <p:tav tm="0">
                                          <p:val>
                                            <p:strVal val="#ppt_h"/>
                                          </p:val>
                                        </p:tav>
                                        <p:tav tm="100000">
                                          <p:val>
                                            <p:strVal val="#ppt_h"/>
                                          </p:val>
                                        </p:tav>
                                      </p:tavLst>
                                    </p:anim>
                                    <p:animEffect transition="in" filter="fade">
                                      <p:cBhvr>
                                        <p:cTn id="32"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P spid="7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8421" y="1220003"/>
            <a:ext cx="6006158" cy="5657850"/>
          </a:xfrm>
          <a:prstGeom prst="rect">
            <a:avLst/>
          </a:prstGeom>
        </p:spPr>
      </p:pic>
      <p:sp>
        <p:nvSpPr>
          <p:cNvPr id="2" name="Date Placeholder 1"/>
          <p:cNvSpPr>
            <a:spLocks noGrp="1"/>
          </p:cNvSpPr>
          <p:nvPr>
            <p:ph type="dt" sz="half" idx="10"/>
          </p:nvPr>
        </p:nvSpPr>
        <p:spPr/>
        <p:txBody>
          <a:bodyPr/>
          <a:lstStyle/>
          <a:p>
            <a:fld id="{7E8D67CD-3032-4C04-AD8D-AF9D0DAD8C61}" type="datetime1">
              <a:rPr lang="en-US" smtClean="0"/>
              <a:t>2/9/2020</a:t>
            </a:fld>
            <a:endParaRPr lang="en-US"/>
          </a:p>
        </p:txBody>
      </p:sp>
      <p:sp>
        <p:nvSpPr>
          <p:cNvPr id="6" name="Title 1"/>
          <p:cNvSpPr txBox="1">
            <a:spLocks/>
          </p:cNvSpPr>
          <p:nvPr/>
        </p:nvSpPr>
        <p:spPr>
          <a:xfrm>
            <a:off x="0" y="1220003"/>
            <a:ext cx="9144000" cy="1162050"/>
          </a:xfrm>
          <a:prstGeom prst="rect">
            <a:avLst/>
          </a:prstGeom>
        </p:spPr>
        <p:txBody>
          <a:bodyPr/>
          <a:lstStyle>
            <a:lvl1pPr algn="ctr" defTabSz="914400" rtl="0" eaLnBrk="1" latinLnBrk="0" hangingPunct="1">
              <a:spcBef>
                <a:spcPct val="0"/>
              </a:spcBef>
              <a:buNone/>
              <a:defRPr sz="2800" kern="1200">
                <a:solidFill>
                  <a:schemeClr val="accent4">
                    <a:lumMod val="50000"/>
                  </a:schemeClr>
                </a:solidFill>
                <a:latin typeface="+mj-lt"/>
                <a:ea typeface="+mj-ea"/>
                <a:cs typeface="+mj-cs"/>
              </a:defRPr>
            </a:lvl1pPr>
          </a:lstStyle>
          <a:p>
            <a:r>
              <a:rPr lang="en-US" dirty="0"/>
              <a:t>Starting your own Monitoring  &amp; Data Trip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4492368"/>
            <a:ext cx="2362200" cy="241540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705881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162" y="74683"/>
            <a:ext cx="6724649" cy="6724649"/>
          </a:xfrm>
          <a:prstGeom prst="rect">
            <a:avLst/>
          </a:prstGeom>
        </p:spPr>
      </p:pic>
      <p:sp>
        <p:nvSpPr>
          <p:cNvPr id="6" name="TextBox 5"/>
          <p:cNvSpPr txBox="1"/>
          <p:nvPr/>
        </p:nvSpPr>
        <p:spPr>
          <a:xfrm>
            <a:off x="980556" y="6191799"/>
            <a:ext cx="918841" cy="369332"/>
          </a:xfrm>
          <a:prstGeom prst="rect">
            <a:avLst/>
          </a:prstGeom>
          <a:noFill/>
        </p:spPr>
        <p:txBody>
          <a:bodyPr wrap="none" rtlCol="0">
            <a:spAutoFit/>
          </a:bodyPr>
          <a:lstStyle/>
          <a:p>
            <a:r>
              <a:rPr lang="en-US" dirty="0">
                <a:solidFill>
                  <a:schemeClr val="bg1"/>
                </a:solidFill>
              </a:rPr>
              <a:t>Hearing</a:t>
            </a:r>
          </a:p>
        </p:txBody>
      </p:sp>
      <p:sp>
        <p:nvSpPr>
          <p:cNvPr id="7" name="TextBox 6"/>
          <p:cNvSpPr txBox="1"/>
          <p:nvPr/>
        </p:nvSpPr>
        <p:spPr>
          <a:xfrm>
            <a:off x="3494849" y="5206599"/>
            <a:ext cx="630301" cy="369332"/>
          </a:xfrm>
          <a:prstGeom prst="rect">
            <a:avLst/>
          </a:prstGeom>
          <a:noFill/>
        </p:spPr>
        <p:txBody>
          <a:bodyPr wrap="none" rtlCol="0">
            <a:spAutoFit/>
          </a:bodyPr>
          <a:lstStyle/>
          <a:p>
            <a:r>
              <a:rPr lang="en-US" dirty="0">
                <a:solidFill>
                  <a:schemeClr val="bg1"/>
                </a:solidFill>
              </a:rPr>
              <a:t>Lead</a:t>
            </a:r>
          </a:p>
        </p:txBody>
      </p:sp>
      <p:sp>
        <p:nvSpPr>
          <p:cNvPr id="8" name="TextBox 7"/>
          <p:cNvSpPr txBox="1"/>
          <p:nvPr/>
        </p:nvSpPr>
        <p:spPr>
          <a:xfrm>
            <a:off x="7157342" y="5407307"/>
            <a:ext cx="1524776" cy="369332"/>
          </a:xfrm>
          <a:prstGeom prst="rect">
            <a:avLst/>
          </a:prstGeom>
          <a:noFill/>
        </p:spPr>
        <p:txBody>
          <a:bodyPr wrap="none" rtlCol="0">
            <a:spAutoFit/>
          </a:bodyPr>
          <a:lstStyle/>
          <a:p>
            <a:r>
              <a:rPr lang="en-US" dirty="0">
                <a:solidFill>
                  <a:schemeClr val="bg1"/>
                </a:solidFill>
              </a:rPr>
              <a:t>Hemoglobin's </a:t>
            </a:r>
          </a:p>
        </p:txBody>
      </p:sp>
      <p:sp>
        <p:nvSpPr>
          <p:cNvPr id="9" name="TextBox 8"/>
          <p:cNvSpPr txBox="1"/>
          <p:nvPr/>
        </p:nvSpPr>
        <p:spPr>
          <a:xfrm>
            <a:off x="3810000" y="3352800"/>
            <a:ext cx="1133644" cy="369332"/>
          </a:xfrm>
          <a:prstGeom prst="rect">
            <a:avLst/>
          </a:prstGeom>
          <a:noFill/>
        </p:spPr>
        <p:txBody>
          <a:bodyPr wrap="none" rtlCol="0">
            <a:spAutoFit/>
          </a:bodyPr>
          <a:lstStyle/>
          <a:p>
            <a:r>
              <a:rPr lang="en-US" dirty="0">
                <a:solidFill>
                  <a:schemeClr val="bg1"/>
                </a:solidFill>
              </a:rPr>
              <a:t>Well-Baby</a:t>
            </a:r>
          </a:p>
        </p:txBody>
      </p:sp>
      <p:sp>
        <p:nvSpPr>
          <p:cNvPr id="30" name="TextBox 29"/>
          <p:cNvSpPr txBox="1"/>
          <p:nvPr/>
        </p:nvSpPr>
        <p:spPr>
          <a:xfrm>
            <a:off x="5045155" y="3644920"/>
            <a:ext cx="1529458" cy="369332"/>
          </a:xfrm>
          <a:prstGeom prst="rect">
            <a:avLst/>
          </a:prstGeom>
          <a:noFill/>
        </p:spPr>
        <p:txBody>
          <a:bodyPr wrap="none" rtlCol="0">
            <a:spAutoFit/>
          </a:bodyPr>
          <a:lstStyle/>
          <a:p>
            <a:r>
              <a:rPr lang="en-US" dirty="0">
                <a:solidFill>
                  <a:schemeClr val="bg1"/>
                </a:solidFill>
              </a:rPr>
              <a:t>Mental Health</a:t>
            </a:r>
          </a:p>
        </p:txBody>
      </p:sp>
      <p:sp>
        <p:nvSpPr>
          <p:cNvPr id="31" name="TextBox 30"/>
          <p:cNvSpPr txBox="1"/>
          <p:nvPr/>
        </p:nvSpPr>
        <p:spPr>
          <a:xfrm>
            <a:off x="6150752" y="4141783"/>
            <a:ext cx="1196161" cy="369332"/>
          </a:xfrm>
          <a:prstGeom prst="rect">
            <a:avLst/>
          </a:prstGeom>
          <a:noFill/>
        </p:spPr>
        <p:txBody>
          <a:bodyPr wrap="none" rtlCol="0">
            <a:spAutoFit/>
          </a:bodyPr>
          <a:lstStyle/>
          <a:p>
            <a:r>
              <a:rPr lang="en-US" dirty="0">
                <a:solidFill>
                  <a:schemeClr val="bg1"/>
                </a:solidFill>
              </a:rPr>
              <a:t>Disabilities</a:t>
            </a:r>
          </a:p>
        </p:txBody>
      </p:sp>
      <p:sp>
        <p:nvSpPr>
          <p:cNvPr id="32" name="TextBox 31"/>
          <p:cNvSpPr txBox="1"/>
          <p:nvPr/>
        </p:nvSpPr>
        <p:spPr>
          <a:xfrm>
            <a:off x="7062211" y="4748260"/>
            <a:ext cx="1008033" cy="369332"/>
          </a:xfrm>
          <a:prstGeom prst="rect">
            <a:avLst/>
          </a:prstGeom>
          <a:noFill/>
        </p:spPr>
        <p:txBody>
          <a:bodyPr wrap="none" rtlCol="0">
            <a:spAutoFit/>
          </a:bodyPr>
          <a:lstStyle/>
          <a:p>
            <a:r>
              <a:rPr lang="en-US" dirty="0">
                <a:solidFill>
                  <a:schemeClr val="bg1"/>
                </a:solidFill>
              </a:rPr>
              <a:t>Referrals</a:t>
            </a:r>
          </a:p>
        </p:txBody>
      </p:sp>
      <p:sp>
        <p:nvSpPr>
          <p:cNvPr id="33" name="TextBox 32"/>
          <p:cNvSpPr txBox="1"/>
          <p:nvPr/>
        </p:nvSpPr>
        <p:spPr>
          <a:xfrm>
            <a:off x="6966057" y="6153001"/>
            <a:ext cx="1697581" cy="646331"/>
          </a:xfrm>
          <a:prstGeom prst="rect">
            <a:avLst/>
          </a:prstGeom>
          <a:noFill/>
        </p:spPr>
        <p:txBody>
          <a:bodyPr wrap="none" rtlCol="0">
            <a:spAutoFit/>
          </a:bodyPr>
          <a:lstStyle/>
          <a:p>
            <a:r>
              <a:rPr lang="en-US" dirty="0">
                <a:solidFill>
                  <a:schemeClr val="bg1"/>
                </a:solidFill>
              </a:rPr>
              <a:t>Health &amp; Safety </a:t>
            </a:r>
          </a:p>
          <a:p>
            <a:r>
              <a:rPr lang="en-US" dirty="0">
                <a:solidFill>
                  <a:schemeClr val="bg1"/>
                </a:solidFill>
              </a:rPr>
              <a:t>Checklist</a:t>
            </a:r>
          </a:p>
        </p:txBody>
      </p:sp>
      <p:sp>
        <p:nvSpPr>
          <p:cNvPr id="34" name="TextBox 33"/>
          <p:cNvSpPr txBox="1"/>
          <p:nvPr/>
        </p:nvSpPr>
        <p:spPr>
          <a:xfrm>
            <a:off x="2546820" y="5776639"/>
            <a:ext cx="808235" cy="369332"/>
          </a:xfrm>
          <a:prstGeom prst="rect">
            <a:avLst/>
          </a:prstGeom>
          <a:noFill/>
        </p:spPr>
        <p:txBody>
          <a:bodyPr wrap="none" rtlCol="0">
            <a:spAutoFit/>
          </a:bodyPr>
          <a:lstStyle/>
          <a:p>
            <a:r>
              <a:rPr lang="en-US" dirty="0">
                <a:solidFill>
                  <a:schemeClr val="bg1"/>
                </a:solidFill>
              </a:rPr>
              <a:t>Vision </a:t>
            </a:r>
          </a:p>
        </p:txBody>
      </p:sp>
      <p:sp>
        <p:nvSpPr>
          <p:cNvPr id="35" name="TextBox 34"/>
          <p:cNvSpPr txBox="1"/>
          <p:nvPr/>
        </p:nvSpPr>
        <p:spPr>
          <a:xfrm>
            <a:off x="2438400" y="4382999"/>
            <a:ext cx="1492653" cy="369332"/>
          </a:xfrm>
          <a:prstGeom prst="rect">
            <a:avLst/>
          </a:prstGeom>
          <a:noFill/>
        </p:spPr>
        <p:txBody>
          <a:bodyPr wrap="none" rtlCol="0">
            <a:spAutoFit/>
          </a:bodyPr>
          <a:lstStyle/>
          <a:p>
            <a:r>
              <a:rPr lang="en-US" dirty="0">
                <a:solidFill>
                  <a:schemeClr val="bg1"/>
                </a:solidFill>
              </a:rPr>
              <a:t>Dental | Orals</a:t>
            </a:r>
          </a:p>
        </p:txBody>
      </p:sp>
      <p:sp>
        <p:nvSpPr>
          <p:cNvPr id="36" name="TextBox 35"/>
          <p:cNvSpPr txBox="1"/>
          <p:nvPr/>
        </p:nvSpPr>
        <p:spPr>
          <a:xfrm>
            <a:off x="1368876" y="3896402"/>
            <a:ext cx="1069524" cy="369332"/>
          </a:xfrm>
          <a:prstGeom prst="rect">
            <a:avLst/>
          </a:prstGeom>
          <a:noFill/>
        </p:spPr>
        <p:txBody>
          <a:bodyPr wrap="none" rtlCol="0">
            <a:spAutoFit/>
          </a:bodyPr>
          <a:lstStyle/>
          <a:p>
            <a:r>
              <a:rPr lang="en-US" dirty="0">
                <a:solidFill>
                  <a:schemeClr val="bg1"/>
                </a:solidFill>
              </a:rPr>
              <a:t>Physicals </a:t>
            </a:r>
          </a:p>
        </p:txBody>
      </p:sp>
      <p:sp>
        <p:nvSpPr>
          <p:cNvPr id="37" name="TextBox 36"/>
          <p:cNvSpPr txBox="1"/>
          <p:nvPr/>
        </p:nvSpPr>
        <p:spPr>
          <a:xfrm>
            <a:off x="1447800" y="3168134"/>
            <a:ext cx="486030" cy="369332"/>
          </a:xfrm>
          <a:prstGeom prst="rect">
            <a:avLst/>
          </a:prstGeom>
          <a:noFill/>
        </p:spPr>
        <p:txBody>
          <a:bodyPr wrap="none" rtlCol="0">
            <a:spAutoFit/>
          </a:bodyPr>
          <a:lstStyle/>
          <a:p>
            <a:r>
              <a:rPr lang="en-US" dirty="0">
                <a:solidFill>
                  <a:schemeClr val="bg1"/>
                </a:solidFill>
              </a:rPr>
              <a:t>PIR</a:t>
            </a:r>
          </a:p>
        </p:txBody>
      </p:sp>
      <p:sp>
        <p:nvSpPr>
          <p:cNvPr id="38" name="Title 9"/>
          <p:cNvSpPr>
            <a:spLocks noGrp="1"/>
          </p:cNvSpPr>
          <p:nvPr>
            <p:ph type="title"/>
          </p:nvPr>
        </p:nvSpPr>
        <p:spPr>
          <a:xfrm>
            <a:off x="158669" y="1223129"/>
            <a:ext cx="4184731" cy="525463"/>
          </a:xfrm>
        </p:spPr>
        <p:txBody>
          <a:bodyPr>
            <a:normAutofit/>
          </a:bodyPr>
          <a:lstStyle/>
          <a:p>
            <a:pPr algn="l"/>
            <a:r>
              <a:rPr lang="en-US" dirty="0"/>
              <a:t>Monitoring &amp; Data</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2422" y="-284253"/>
            <a:ext cx="2833228" cy="3935023"/>
          </a:xfrm>
          <a:prstGeom prst="rect">
            <a:avLst/>
          </a:prstGeom>
        </p:spPr>
      </p:pic>
    </p:spTree>
    <p:extLst>
      <p:ext uri="{BB962C8B-B14F-4D97-AF65-F5344CB8AC3E}">
        <p14:creationId xmlns:p14="http://schemas.microsoft.com/office/powerpoint/2010/main" val="2410531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a:off x="-19166" y="181234"/>
            <a:ext cx="3440171" cy="6384658"/>
          </a:xfrm>
          <a:custGeom>
            <a:avLst/>
            <a:gdLst>
              <a:gd name="connsiteX0" fmla="*/ 0 w 4201298"/>
              <a:gd name="connsiteY0" fmla="*/ 4423719 h 4423719"/>
              <a:gd name="connsiteX1" fmla="*/ 2100649 w 4201298"/>
              <a:gd name="connsiteY1" fmla="*/ 0 h 4423719"/>
              <a:gd name="connsiteX2" fmla="*/ 4201298 w 4201298"/>
              <a:gd name="connsiteY2" fmla="*/ 4423719 h 4423719"/>
              <a:gd name="connsiteX3" fmla="*/ 0 w 4201298"/>
              <a:gd name="connsiteY3" fmla="*/ 4423719 h 4423719"/>
              <a:gd name="connsiteX0" fmla="*/ 0 w 5436974"/>
              <a:gd name="connsiteY0" fmla="*/ 4423719 h 4423719"/>
              <a:gd name="connsiteX1" fmla="*/ 2100649 w 5436974"/>
              <a:gd name="connsiteY1" fmla="*/ 0 h 4423719"/>
              <a:gd name="connsiteX2" fmla="*/ 5436974 w 5436974"/>
              <a:gd name="connsiteY2" fmla="*/ 3253946 h 4423719"/>
              <a:gd name="connsiteX3" fmla="*/ 0 w 5436974"/>
              <a:gd name="connsiteY3" fmla="*/ 4423719 h 4423719"/>
              <a:gd name="connsiteX0" fmla="*/ 0 w 5436974"/>
              <a:gd name="connsiteY0" fmla="*/ 4464908 h 4464908"/>
              <a:gd name="connsiteX1" fmla="*/ 1993557 w 5436974"/>
              <a:gd name="connsiteY1" fmla="*/ 0 h 4464908"/>
              <a:gd name="connsiteX2" fmla="*/ 5436974 w 5436974"/>
              <a:gd name="connsiteY2" fmla="*/ 3295135 h 4464908"/>
              <a:gd name="connsiteX3" fmla="*/ 0 w 5436974"/>
              <a:gd name="connsiteY3" fmla="*/ 4464908 h 4464908"/>
              <a:gd name="connsiteX0" fmla="*/ 57665 w 3443417"/>
              <a:gd name="connsiteY0" fmla="*/ 6540843 h 6540843"/>
              <a:gd name="connsiteX1" fmla="*/ 0 w 3443417"/>
              <a:gd name="connsiteY1" fmla="*/ 0 h 6540843"/>
              <a:gd name="connsiteX2" fmla="*/ 3443417 w 3443417"/>
              <a:gd name="connsiteY2" fmla="*/ 3295135 h 6540843"/>
              <a:gd name="connsiteX3" fmla="*/ 57665 w 3443417"/>
              <a:gd name="connsiteY3" fmla="*/ 6540843 h 6540843"/>
              <a:gd name="connsiteX0" fmla="*/ 8238 w 3393990"/>
              <a:gd name="connsiteY0" fmla="*/ 6483178 h 6483178"/>
              <a:gd name="connsiteX1" fmla="*/ 0 w 3393990"/>
              <a:gd name="connsiteY1" fmla="*/ 0 h 6483178"/>
              <a:gd name="connsiteX2" fmla="*/ 3393990 w 3393990"/>
              <a:gd name="connsiteY2" fmla="*/ 3237470 h 6483178"/>
              <a:gd name="connsiteX3" fmla="*/ 8238 w 3393990"/>
              <a:gd name="connsiteY3" fmla="*/ 6483178 h 6483178"/>
              <a:gd name="connsiteX0" fmla="*/ 8238 w 3440171"/>
              <a:gd name="connsiteY0" fmla="*/ 6483178 h 6483178"/>
              <a:gd name="connsiteX1" fmla="*/ 0 w 3440171"/>
              <a:gd name="connsiteY1" fmla="*/ 0 h 6483178"/>
              <a:gd name="connsiteX2" fmla="*/ 3440171 w 3440171"/>
              <a:gd name="connsiteY2" fmla="*/ 3237470 h 6483178"/>
              <a:gd name="connsiteX3" fmla="*/ 8238 w 3440171"/>
              <a:gd name="connsiteY3" fmla="*/ 6483178 h 6483178"/>
              <a:gd name="connsiteX0" fmla="*/ 14396 w 3440171"/>
              <a:gd name="connsiteY0" fmla="*/ 6436996 h 6436996"/>
              <a:gd name="connsiteX1" fmla="*/ 0 w 3440171"/>
              <a:gd name="connsiteY1" fmla="*/ 0 h 6436996"/>
              <a:gd name="connsiteX2" fmla="*/ 3440171 w 3440171"/>
              <a:gd name="connsiteY2" fmla="*/ 3237470 h 6436996"/>
              <a:gd name="connsiteX3" fmla="*/ 14396 w 3440171"/>
              <a:gd name="connsiteY3" fmla="*/ 6436996 h 6436996"/>
              <a:gd name="connsiteX0" fmla="*/ 14396 w 3440171"/>
              <a:gd name="connsiteY0" fmla="*/ 6436996 h 6436996"/>
              <a:gd name="connsiteX1" fmla="*/ 0 w 3440171"/>
              <a:gd name="connsiteY1" fmla="*/ 0 h 6436996"/>
              <a:gd name="connsiteX2" fmla="*/ 3440171 w 3440171"/>
              <a:gd name="connsiteY2" fmla="*/ 3237470 h 6436996"/>
              <a:gd name="connsiteX3" fmla="*/ 14396 w 3440171"/>
              <a:gd name="connsiteY3" fmla="*/ 6436996 h 6436996"/>
              <a:gd name="connsiteX0" fmla="*/ 11317 w 3440171"/>
              <a:gd name="connsiteY0" fmla="*/ 6430839 h 6430839"/>
              <a:gd name="connsiteX1" fmla="*/ 0 w 3440171"/>
              <a:gd name="connsiteY1" fmla="*/ 0 h 6430839"/>
              <a:gd name="connsiteX2" fmla="*/ 3440171 w 3440171"/>
              <a:gd name="connsiteY2" fmla="*/ 3237470 h 6430839"/>
              <a:gd name="connsiteX3" fmla="*/ 11317 w 3440171"/>
              <a:gd name="connsiteY3" fmla="*/ 6430839 h 6430839"/>
              <a:gd name="connsiteX0" fmla="*/ 11317 w 3440171"/>
              <a:gd name="connsiteY0" fmla="*/ 6384658 h 6384658"/>
              <a:gd name="connsiteX1" fmla="*/ 0 w 3440171"/>
              <a:gd name="connsiteY1" fmla="*/ 0 h 6384658"/>
              <a:gd name="connsiteX2" fmla="*/ 3440171 w 3440171"/>
              <a:gd name="connsiteY2" fmla="*/ 3237470 h 6384658"/>
              <a:gd name="connsiteX3" fmla="*/ 11317 w 3440171"/>
              <a:gd name="connsiteY3" fmla="*/ 6384658 h 6384658"/>
            </a:gdLst>
            <a:ahLst/>
            <a:cxnLst>
              <a:cxn ang="0">
                <a:pos x="connsiteX0" y="connsiteY0"/>
              </a:cxn>
              <a:cxn ang="0">
                <a:pos x="connsiteX1" y="connsiteY1"/>
              </a:cxn>
              <a:cxn ang="0">
                <a:pos x="connsiteX2" y="connsiteY2"/>
              </a:cxn>
              <a:cxn ang="0">
                <a:pos x="connsiteX3" y="connsiteY3"/>
              </a:cxn>
            </a:cxnLst>
            <a:rect l="l" t="t" r="r" b="b"/>
            <a:pathLst>
              <a:path w="3440171" h="6384658">
                <a:moveTo>
                  <a:pt x="11317" y="6384658"/>
                </a:moveTo>
                <a:cubicBezTo>
                  <a:pt x="6518" y="4238993"/>
                  <a:pt x="4799" y="2145665"/>
                  <a:pt x="0" y="0"/>
                </a:cubicBezTo>
                <a:lnTo>
                  <a:pt x="3440171" y="3237470"/>
                </a:lnTo>
                <a:lnTo>
                  <a:pt x="11317" y="6384658"/>
                </a:lnTo>
                <a:close/>
              </a:path>
            </a:pathLst>
          </a:custGeom>
          <a:gradFill>
            <a:gsLst>
              <a:gs pos="0">
                <a:schemeClr val="bg1"/>
              </a:gs>
              <a:gs pos="72000">
                <a:schemeClr val="accent4">
                  <a:lumMod val="20000"/>
                  <a:lumOff val="8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3"/>
          <p:cNvSpPr>
            <a:spLocks noChangeAspect="1" noChangeArrowheads="1" noTextEdit="1"/>
          </p:cNvSpPr>
          <p:nvPr/>
        </p:nvSpPr>
        <p:spPr bwMode="auto">
          <a:xfrm>
            <a:off x="0" y="0"/>
            <a:ext cx="520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a:off x="-10392" y="2576513"/>
            <a:ext cx="4759325" cy="4281488"/>
          </a:xfrm>
          <a:custGeom>
            <a:avLst/>
            <a:gdLst>
              <a:gd name="T0" fmla="*/ 378 w 2998"/>
              <a:gd name="T1" fmla="*/ 2697 h 2697"/>
              <a:gd name="T2" fmla="*/ 2998 w 2998"/>
              <a:gd name="T3" fmla="*/ 265 h 2697"/>
              <a:gd name="T4" fmla="*/ 2715 w 2998"/>
              <a:gd name="T5" fmla="*/ 0 h 2697"/>
              <a:gd name="T6" fmla="*/ 0 w 2998"/>
              <a:gd name="T7" fmla="*/ 2515 h 2697"/>
              <a:gd name="T8" fmla="*/ 0 w 2998"/>
              <a:gd name="T9" fmla="*/ 2697 h 2697"/>
              <a:gd name="T10" fmla="*/ 378 w 2998"/>
              <a:gd name="T11" fmla="*/ 2697 h 2697"/>
            </a:gdLst>
            <a:ahLst/>
            <a:cxnLst>
              <a:cxn ang="0">
                <a:pos x="T0" y="T1"/>
              </a:cxn>
              <a:cxn ang="0">
                <a:pos x="T2" y="T3"/>
              </a:cxn>
              <a:cxn ang="0">
                <a:pos x="T4" y="T5"/>
              </a:cxn>
              <a:cxn ang="0">
                <a:pos x="T6" y="T7"/>
              </a:cxn>
              <a:cxn ang="0">
                <a:pos x="T8" y="T9"/>
              </a:cxn>
              <a:cxn ang="0">
                <a:pos x="T10" y="T11"/>
              </a:cxn>
            </a:cxnLst>
            <a:rect l="0" t="0" r="r" b="b"/>
            <a:pathLst>
              <a:path w="2998" h="2697">
                <a:moveTo>
                  <a:pt x="378" y="2697"/>
                </a:moveTo>
                <a:lnTo>
                  <a:pt x="2998" y="265"/>
                </a:lnTo>
                <a:lnTo>
                  <a:pt x="2715" y="0"/>
                </a:lnTo>
                <a:lnTo>
                  <a:pt x="0" y="2515"/>
                </a:lnTo>
                <a:lnTo>
                  <a:pt x="0" y="2697"/>
                </a:lnTo>
                <a:lnTo>
                  <a:pt x="378" y="2697"/>
                </a:lnTo>
                <a:close/>
              </a:path>
            </a:pathLst>
          </a:custGeom>
          <a:gradFill>
            <a:gsLst>
              <a:gs pos="53000">
                <a:schemeClr val="tx1">
                  <a:lumMod val="95000"/>
                  <a:lumOff val="5000"/>
                </a:schemeClr>
              </a:gs>
              <a:gs pos="38000">
                <a:schemeClr val="tx1">
                  <a:lumMod val="65000"/>
                  <a:lumOff val="35000"/>
                </a:schemeClr>
              </a:gs>
            </a:gsLst>
            <a:lin ang="2820000" scaled="0"/>
          </a:gradFill>
          <a:ln w="9525">
            <a:solidFill>
              <a:schemeClr val="bg1"/>
            </a:solidFill>
            <a:round/>
            <a:headEnd/>
            <a:tailEnd/>
          </a:ln>
          <a:effectLst>
            <a:outerShdw blurRad="279400" dist="101600" dir="10800000" algn="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581746" y="2992438"/>
            <a:ext cx="4611688" cy="3865563"/>
          </a:xfrm>
          <a:custGeom>
            <a:avLst/>
            <a:gdLst>
              <a:gd name="T0" fmla="*/ 577 w 2905"/>
              <a:gd name="T1" fmla="*/ 2435 h 2435"/>
              <a:gd name="T2" fmla="*/ 2905 w 2905"/>
              <a:gd name="T3" fmla="*/ 265 h 2435"/>
              <a:gd name="T4" fmla="*/ 2623 w 2905"/>
              <a:gd name="T5" fmla="*/ 0 h 2435"/>
              <a:gd name="T6" fmla="*/ 0 w 2905"/>
              <a:gd name="T7" fmla="*/ 2435 h 2435"/>
              <a:gd name="T8" fmla="*/ 577 w 2905"/>
              <a:gd name="T9" fmla="*/ 2435 h 2435"/>
            </a:gdLst>
            <a:ahLst/>
            <a:cxnLst>
              <a:cxn ang="0">
                <a:pos x="T0" y="T1"/>
              </a:cxn>
              <a:cxn ang="0">
                <a:pos x="T2" y="T3"/>
              </a:cxn>
              <a:cxn ang="0">
                <a:pos x="T4" y="T5"/>
              </a:cxn>
              <a:cxn ang="0">
                <a:pos x="T6" y="T7"/>
              </a:cxn>
              <a:cxn ang="0">
                <a:pos x="T8" y="T9"/>
              </a:cxn>
            </a:cxnLst>
            <a:rect l="0" t="0" r="r" b="b"/>
            <a:pathLst>
              <a:path w="2905" h="2435">
                <a:moveTo>
                  <a:pt x="577" y="2435"/>
                </a:moveTo>
                <a:lnTo>
                  <a:pt x="2905" y="265"/>
                </a:lnTo>
                <a:lnTo>
                  <a:pt x="2623" y="0"/>
                </a:lnTo>
                <a:lnTo>
                  <a:pt x="0" y="2435"/>
                </a:lnTo>
                <a:lnTo>
                  <a:pt x="577" y="2435"/>
                </a:lnTo>
                <a:close/>
              </a:path>
            </a:pathLst>
          </a:custGeom>
          <a:gradFill>
            <a:gsLst>
              <a:gs pos="63000">
                <a:schemeClr val="accent4">
                  <a:lumMod val="75000"/>
                </a:schemeClr>
              </a:gs>
              <a:gs pos="50000">
                <a:schemeClr val="accent4"/>
              </a:gs>
            </a:gsLst>
            <a:lin ang="2820000" scaled="0"/>
          </a:gra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10392" y="0"/>
            <a:ext cx="4310063" cy="3830638"/>
          </a:xfrm>
          <a:custGeom>
            <a:avLst/>
            <a:gdLst>
              <a:gd name="T0" fmla="*/ 430 w 2715"/>
              <a:gd name="T1" fmla="*/ 0 h 2413"/>
              <a:gd name="T2" fmla="*/ 2715 w 2715"/>
              <a:gd name="T3" fmla="*/ 2150 h 2413"/>
              <a:gd name="T4" fmla="*/ 2433 w 2715"/>
              <a:gd name="T5" fmla="*/ 2413 h 2413"/>
              <a:gd name="T6" fmla="*/ 0 w 2715"/>
              <a:gd name="T7" fmla="*/ 138 h 2413"/>
              <a:gd name="T8" fmla="*/ 0 w 2715"/>
              <a:gd name="T9" fmla="*/ 0 h 2413"/>
              <a:gd name="T10" fmla="*/ 430 w 2715"/>
              <a:gd name="T11" fmla="*/ 0 h 2413"/>
            </a:gdLst>
            <a:ahLst/>
            <a:cxnLst>
              <a:cxn ang="0">
                <a:pos x="T0" y="T1"/>
              </a:cxn>
              <a:cxn ang="0">
                <a:pos x="T2" y="T3"/>
              </a:cxn>
              <a:cxn ang="0">
                <a:pos x="T4" y="T5"/>
              </a:cxn>
              <a:cxn ang="0">
                <a:pos x="T6" y="T7"/>
              </a:cxn>
              <a:cxn ang="0">
                <a:pos x="T8" y="T9"/>
              </a:cxn>
              <a:cxn ang="0">
                <a:pos x="T10" y="T11"/>
              </a:cxn>
            </a:cxnLst>
            <a:rect l="0" t="0" r="r" b="b"/>
            <a:pathLst>
              <a:path w="2715" h="2413">
                <a:moveTo>
                  <a:pt x="430" y="0"/>
                </a:moveTo>
                <a:lnTo>
                  <a:pt x="2715" y="2150"/>
                </a:lnTo>
                <a:lnTo>
                  <a:pt x="2433" y="2413"/>
                </a:lnTo>
                <a:lnTo>
                  <a:pt x="0" y="138"/>
                </a:lnTo>
                <a:lnTo>
                  <a:pt x="0" y="0"/>
                </a:lnTo>
                <a:lnTo>
                  <a:pt x="430" y="0"/>
                </a:lnTo>
                <a:close/>
              </a:path>
            </a:pathLst>
          </a:custGeom>
          <a:gradFill>
            <a:gsLst>
              <a:gs pos="55000">
                <a:schemeClr val="tx1">
                  <a:lumMod val="75000"/>
                  <a:lumOff val="25000"/>
                </a:schemeClr>
              </a:gs>
              <a:gs pos="28000">
                <a:schemeClr val="tx1">
                  <a:lumMod val="50000"/>
                  <a:lumOff val="50000"/>
                </a:schemeClr>
              </a:gs>
            </a:gsLst>
            <a:lin ang="18720000" scaled="0"/>
          </a:gradFill>
          <a:ln w="9525">
            <a:solidFill>
              <a:schemeClr val="bg1"/>
            </a:solidFill>
            <a:round/>
            <a:headEnd/>
            <a:tailEnd/>
          </a:ln>
          <a:effectLst>
            <a:outerShdw blurRad="279400" dist="1016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664296" y="0"/>
            <a:ext cx="4525963" cy="3830638"/>
          </a:xfrm>
          <a:custGeom>
            <a:avLst/>
            <a:gdLst>
              <a:gd name="T0" fmla="*/ 578 w 2851"/>
              <a:gd name="T1" fmla="*/ 0 h 2413"/>
              <a:gd name="T2" fmla="*/ 2851 w 2851"/>
              <a:gd name="T3" fmla="*/ 2150 h 2413"/>
              <a:gd name="T4" fmla="*/ 2571 w 2851"/>
              <a:gd name="T5" fmla="*/ 2413 h 2413"/>
              <a:gd name="T6" fmla="*/ 0 w 2851"/>
              <a:gd name="T7" fmla="*/ 0 h 2413"/>
              <a:gd name="T8" fmla="*/ 578 w 2851"/>
              <a:gd name="T9" fmla="*/ 0 h 2413"/>
            </a:gdLst>
            <a:ahLst/>
            <a:cxnLst>
              <a:cxn ang="0">
                <a:pos x="T0" y="T1"/>
              </a:cxn>
              <a:cxn ang="0">
                <a:pos x="T2" y="T3"/>
              </a:cxn>
              <a:cxn ang="0">
                <a:pos x="T4" y="T5"/>
              </a:cxn>
              <a:cxn ang="0">
                <a:pos x="T6" y="T7"/>
              </a:cxn>
              <a:cxn ang="0">
                <a:pos x="T8" y="T9"/>
              </a:cxn>
            </a:cxnLst>
            <a:rect l="0" t="0" r="r" b="b"/>
            <a:pathLst>
              <a:path w="2851" h="2413">
                <a:moveTo>
                  <a:pt x="578" y="0"/>
                </a:moveTo>
                <a:lnTo>
                  <a:pt x="2851" y="2150"/>
                </a:lnTo>
                <a:lnTo>
                  <a:pt x="2571" y="2413"/>
                </a:lnTo>
                <a:lnTo>
                  <a:pt x="0" y="0"/>
                </a:lnTo>
                <a:lnTo>
                  <a:pt x="578" y="0"/>
                </a:lnTo>
                <a:close/>
              </a:path>
            </a:pathLst>
          </a:custGeom>
          <a:gradFill>
            <a:gsLst>
              <a:gs pos="55000">
                <a:schemeClr val="accent2">
                  <a:lumMod val="75000"/>
                </a:schemeClr>
              </a:gs>
              <a:gs pos="28000">
                <a:schemeClr val="accent2">
                  <a:lumMod val="40000"/>
                  <a:lumOff val="60000"/>
                </a:schemeClr>
              </a:gs>
            </a:gsLst>
            <a:lin ang="18720000" scaled="0"/>
          </a:gra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TextBox 70"/>
          <p:cNvSpPr txBox="1"/>
          <p:nvPr/>
        </p:nvSpPr>
        <p:spPr>
          <a:xfrm rot="18988304">
            <a:off x="665952" y="4892175"/>
            <a:ext cx="4297788" cy="646331"/>
          </a:xfrm>
          <a:prstGeom prst="rect">
            <a:avLst/>
          </a:prstGeom>
          <a:noFill/>
          <a:ln>
            <a:noFill/>
          </a:ln>
        </p:spPr>
        <p:txBody>
          <a:bodyPr wrap="square" rtlCol="0">
            <a:spAutoFit/>
          </a:bodyPr>
          <a:lstStyle/>
          <a:p>
            <a:pPr algn="ctr"/>
            <a:r>
              <a:rPr lang="en-US" sz="3600" dirty="0">
                <a:ln w="15875">
                  <a:noFill/>
                  <a:round/>
                </a:ln>
                <a:solidFill>
                  <a:schemeClr val="accent5">
                    <a:lumMod val="50000"/>
                  </a:schemeClr>
                </a:solidFill>
                <a:effectLst>
                  <a:innerShdw blurRad="63500" dist="50800" dir="13500000">
                    <a:prstClr val="black">
                      <a:alpha val="50000"/>
                    </a:prstClr>
                  </a:innerShdw>
                  <a:reflection blurRad="76200" stA="15000" endPos="53000" dir="5400000" sy="-100000" algn="bl" rotWithShape="0"/>
                </a:effectLst>
                <a:latin typeface="Eurostile" panose="020B0504020202050204" pitchFamily="34" charset="0"/>
              </a:rPr>
              <a:t>Health</a:t>
            </a:r>
            <a:endParaRPr lang="en-US" sz="3600" dirty="0">
              <a:ln w="15875">
                <a:noFill/>
                <a:round/>
              </a:ln>
              <a:solidFill>
                <a:schemeClr val="accent5">
                  <a:lumMod val="50000"/>
                </a:schemeClr>
              </a:solidFill>
              <a:effectLst>
                <a:innerShdw blurRad="63500" dist="50800" dir="13500000">
                  <a:prstClr val="black">
                    <a:alpha val="50000"/>
                  </a:prstClr>
                </a:innerShdw>
                <a:reflection blurRad="76200" stA="15000" endPos="53000" dir="5400000" sy="-100000" algn="bl" rotWithShape="0"/>
              </a:effectLst>
              <a:latin typeface="Franklin Gothic Heavy" panose="020B0903020102020204" pitchFamily="34" charset="0"/>
            </a:endParaRPr>
          </a:p>
        </p:txBody>
      </p:sp>
      <p:sp>
        <p:nvSpPr>
          <p:cNvPr id="14" name="Title 1"/>
          <p:cNvSpPr txBox="1">
            <a:spLocks/>
          </p:cNvSpPr>
          <p:nvPr/>
        </p:nvSpPr>
        <p:spPr>
          <a:xfrm rot="2586291">
            <a:off x="14522" y="1444356"/>
            <a:ext cx="5616782" cy="1162050"/>
          </a:xfrm>
          <a:prstGeom prst="rect">
            <a:avLst/>
          </a:prstGeom>
        </p:spPr>
        <p:txBody>
          <a:bodyPr/>
          <a:lstStyle>
            <a:lvl1pPr algn="ctr" defTabSz="914400" rtl="0" eaLnBrk="1" latinLnBrk="0" hangingPunct="1">
              <a:spcBef>
                <a:spcPct val="0"/>
              </a:spcBef>
              <a:buNone/>
              <a:defRPr sz="2800" kern="1200">
                <a:solidFill>
                  <a:schemeClr val="accent4">
                    <a:lumMod val="50000"/>
                  </a:schemeClr>
                </a:solidFill>
                <a:latin typeface="+mj-lt"/>
                <a:ea typeface="+mj-ea"/>
                <a:cs typeface="+mj-cs"/>
              </a:defRPr>
            </a:lvl1pPr>
          </a:lstStyle>
          <a:p>
            <a:r>
              <a:rPr lang="en-US" sz="3600" dirty="0"/>
              <a:t>Create your own</a:t>
            </a:r>
          </a:p>
        </p:txBody>
      </p:sp>
      <p:sp>
        <p:nvSpPr>
          <p:cNvPr id="3" name="Rectangle 2"/>
          <p:cNvSpPr/>
          <p:nvPr/>
        </p:nvSpPr>
        <p:spPr>
          <a:xfrm rot="2599792">
            <a:off x="1667203" y="1848990"/>
            <a:ext cx="1869423" cy="707886"/>
          </a:xfrm>
          <a:prstGeom prst="rect">
            <a:avLst/>
          </a:prstGeom>
        </p:spPr>
        <p:txBody>
          <a:bodyPr wrap="none">
            <a:spAutoFit/>
          </a:bodyPr>
          <a:lstStyle/>
          <a:p>
            <a:r>
              <a:rPr lang="en-US" sz="4000" b="1" dirty="0">
                <a:ln w="15875">
                  <a:noFill/>
                  <a:round/>
                </a:ln>
                <a:solidFill>
                  <a:srgbClr val="8B9F5A"/>
                </a:solidFill>
                <a:effectLst>
                  <a:innerShdw blurRad="63500" dist="50800" dir="13500000">
                    <a:prstClr val="black">
                      <a:alpha val="50000"/>
                    </a:prstClr>
                  </a:innerShdw>
                  <a:reflection blurRad="76200" stA="15000" endPos="53000" dir="5400000" sy="-100000" algn="bl" rotWithShape="0"/>
                </a:effectLst>
                <a:latin typeface="Eurostile" panose="020B0504020202050204" pitchFamily="34" charset="0"/>
              </a:rPr>
              <a:t>Manual</a:t>
            </a:r>
            <a:endParaRPr lang="en-US" sz="4000" dirty="0"/>
          </a:p>
        </p:txBody>
      </p:sp>
      <p:pic>
        <p:nvPicPr>
          <p:cNvPr id="13" name="Picture 12"/>
          <p:cNvPicPr>
            <a:picLocks noChangeAspect="1"/>
          </p:cNvPicPr>
          <p:nvPr/>
        </p:nvPicPr>
        <p:blipFill>
          <a:blip r:embed="rId2"/>
          <a:stretch>
            <a:fillRect/>
          </a:stretch>
        </p:blipFill>
        <p:spPr>
          <a:xfrm>
            <a:off x="8227" y="-75579"/>
            <a:ext cx="3299752" cy="4305216"/>
          </a:xfrm>
          <a:prstGeom prst="rect">
            <a:avLst/>
          </a:prstGeom>
        </p:spPr>
      </p:pic>
      <p:pic>
        <p:nvPicPr>
          <p:cNvPr id="4" name="Picture 3">
            <a:extLst>
              <a:ext uri="{FF2B5EF4-FFF2-40B4-BE49-F238E27FC236}">
                <a16:creationId xmlns:a16="http://schemas.microsoft.com/office/drawing/2014/main" id="{EBD6F1D6-43DF-44BF-AD8F-4C00AE5056E2}"/>
              </a:ext>
            </a:extLst>
          </p:cNvPr>
          <p:cNvPicPr>
            <a:picLocks noChangeAspect="1"/>
          </p:cNvPicPr>
          <p:nvPr/>
        </p:nvPicPr>
        <p:blipFill>
          <a:blip r:embed="rId3"/>
          <a:stretch>
            <a:fillRect/>
          </a:stretch>
        </p:blipFill>
        <p:spPr>
          <a:xfrm>
            <a:off x="5793580" y="31970"/>
            <a:ext cx="3241293" cy="4090117"/>
          </a:xfrm>
          <a:prstGeom prst="rect">
            <a:avLst/>
          </a:prstGeom>
        </p:spPr>
      </p:pic>
      <p:pic>
        <p:nvPicPr>
          <p:cNvPr id="15" name="Picture 14">
            <a:extLst>
              <a:ext uri="{FF2B5EF4-FFF2-40B4-BE49-F238E27FC236}">
                <a16:creationId xmlns:a16="http://schemas.microsoft.com/office/drawing/2014/main" id="{E1B7C28F-5279-4FAD-911B-E4198B730E81}"/>
              </a:ext>
            </a:extLst>
          </p:cNvPr>
          <p:cNvPicPr>
            <a:picLocks noChangeAspect="1"/>
          </p:cNvPicPr>
          <p:nvPr/>
        </p:nvPicPr>
        <p:blipFill>
          <a:blip r:embed="rId4"/>
          <a:stretch>
            <a:fillRect/>
          </a:stretch>
        </p:blipFill>
        <p:spPr>
          <a:xfrm>
            <a:off x="2502056" y="2598642"/>
            <a:ext cx="3659576" cy="4295166"/>
          </a:xfrm>
          <a:prstGeom prst="rect">
            <a:avLst/>
          </a:prstGeom>
        </p:spPr>
      </p:pic>
    </p:spTree>
    <p:extLst>
      <p:ext uri="{BB962C8B-B14F-4D97-AF65-F5344CB8AC3E}">
        <p14:creationId xmlns:p14="http://schemas.microsoft.com/office/powerpoint/2010/main" val="1814174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200"/>
                                  </p:stCondLst>
                                  <p:childTnLst>
                                    <p:set>
                                      <p:cBhvr>
                                        <p:cTn id="6" dur="1" fill="hold">
                                          <p:stCondLst>
                                            <p:cond delay="0"/>
                                          </p:stCondLst>
                                        </p:cTn>
                                        <p:tgtEl>
                                          <p:spTgt spid="10"/>
                                        </p:tgtEl>
                                        <p:attrNameLst>
                                          <p:attrName>style.visibility</p:attrName>
                                        </p:attrNameLst>
                                      </p:cBhvr>
                                      <p:to>
                                        <p:strVal val="visible"/>
                                      </p:to>
                                    </p:set>
                                    <p:anim calcmode="lin" valueType="num">
                                      <p:cBhvr>
                                        <p:cTn id="7" dur="800" fill="hold"/>
                                        <p:tgtEl>
                                          <p:spTgt spid="10"/>
                                        </p:tgtEl>
                                        <p:attrNameLst>
                                          <p:attrName>ppt_w</p:attrName>
                                        </p:attrNameLst>
                                      </p:cBhvr>
                                      <p:tavLst>
                                        <p:tav tm="0">
                                          <p:val>
                                            <p:strVal val="#ppt_w+.3"/>
                                          </p:val>
                                        </p:tav>
                                        <p:tav tm="100000">
                                          <p:val>
                                            <p:strVal val="#ppt_w"/>
                                          </p:val>
                                        </p:tav>
                                      </p:tavLst>
                                    </p:anim>
                                    <p:anim calcmode="lin" valueType="num">
                                      <p:cBhvr>
                                        <p:cTn id="8" dur="800" fill="hold"/>
                                        <p:tgtEl>
                                          <p:spTgt spid="10"/>
                                        </p:tgtEl>
                                        <p:attrNameLst>
                                          <p:attrName>ppt_h</p:attrName>
                                        </p:attrNameLst>
                                      </p:cBhvr>
                                      <p:tavLst>
                                        <p:tav tm="0">
                                          <p:val>
                                            <p:strVal val="#ppt_h"/>
                                          </p:val>
                                        </p:tav>
                                        <p:tav tm="100000">
                                          <p:val>
                                            <p:strVal val="#ppt_h"/>
                                          </p:val>
                                        </p:tav>
                                      </p:tavLst>
                                    </p:anim>
                                    <p:animEffect transition="in" filter="fade">
                                      <p:cBhvr>
                                        <p:cTn id="9" dur="800"/>
                                        <p:tgtEl>
                                          <p:spTgt spid="10"/>
                                        </p:tgtEl>
                                      </p:cBhvr>
                                    </p:animEffect>
                                  </p:childTnLst>
                                </p:cTn>
                              </p:par>
                              <p:par>
                                <p:cTn id="10" presetID="50" presetClass="entr" presetSubtype="0" decel="10000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 calcmode="lin" valueType="num">
                                      <p:cBhvr>
                                        <p:cTn id="12" dur="800" fill="hold"/>
                                        <p:tgtEl>
                                          <p:spTgt spid="8"/>
                                        </p:tgtEl>
                                        <p:attrNameLst>
                                          <p:attrName>ppt_w</p:attrName>
                                        </p:attrNameLst>
                                      </p:cBhvr>
                                      <p:tavLst>
                                        <p:tav tm="0">
                                          <p:val>
                                            <p:strVal val="#ppt_w+.3"/>
                                          </p:val>
                                        </p:tav>
                                        <p:tav tm="100000">
                                          <p:val>
                                            <p:strVal val="#ppt_w"/>
                                          </p:val>
                                        </p:tav>
                                      </p:tavLst>
                                    </p:anim>
                                    <p:anim calcmode="lin" valueType="num">
                                      <p:cBhvr>
                                        <p:cTn id="13" dur="800" fill="hold"/>
                                        <p:tgtEl>
                                          <p:spTgt spid="8"/>
                                        </p:tgtEl>
                                        <p:attrNameLst>
                                          <p:attrName>ppt_h</p:attrName>
                                        </p:attrNameLst>
                                      </p:cBhvr>
                                      <p:tavLst>
                                        <p:tav tm="0">
                                          <p:val>
                                            <p:strVal val="#ppt_h"/>
                                          </p:val>
                                        </p:tav>
                                        <p:tav tm="100000">
                                          <p:val>
                                            <p:strVal val="#ppt_h"/>
                                          </p:val>
                                        </p:tav>
                                      </p:tavLst>
                                    </p:anim>
                                    <p:animEffect transition="in" filter="fade">
                                      <p:cBhvr>
                                        <p:cTn id="14" dur="800"/>
                                        <p:tgtEl>
                                          <p:spTgt spid="8"/>
                                        </p:tgtEl>
                                      </p:cBhvr>
                                    </p:animEffect>
                                  </p:childTnLst>
                                </p:cTn>
                              </p:par>
                              <p:par>
                                <p:cTn id="15" presetID="50" presetClass="entr" presetSubtype="0" decel="100000" fill="hold" grpId="0" nodeType="withEffect">
                                  <p:stCondLst>
                                    <p:cond delay="9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800" fill="hold"/>
                                        <p:tgtEl>
                                          <p:spTgt spid="12"/>
                                        </p:tgtEl>
                                        <p:attrNameLst>
                                          <p:attrName>ppt_w</p:attrName>
                                        </p:attrNameLst>
                                      </p:cBhvr>
                                      <p:tavLst>
                                        <p:tav tm="0">
                                          <p:val>
                                            <p:strVal val="#ppt_w+.3"/>
                                          </p:val>
                                        </p:tav>
                                        <p:tav tm="100000">
                                          <p:val>
                                            <p:strVal val="#ppt_w"/>
                                          </p:val>
                                        </p:tav>
                                      </p:tavLst>
                                    </p:anim>
                                    <p:anim calcmode="lin" valueType="num">
                                      <p:cBhvr>
                                        <p:cTn id="18" dur="800" fill="hold"/>
                                        <p:tgtEl>
                                          <p:spTgt spid="12"/>
                                        </p:tgtEl>
                                        <p:attrNameLst>
                                          <p:attrName>ppt_h</p:attrName>
                                        </p:attrNameLst>
                                      </p:cBhvr>
                                      <p:tavLst>
                                        <p:tav tm="0">
                                          <p:val>
                                            <p:strVal val="#ppt_h"/>
                                          </p:val>
                                        </p:tav>
                                        <p:tav tm="100000">
                                          <p:val>
                                            <p:strVal val="#ppt_h"/>
                                          </p:val>
                                        </p:tav>
                                      </p:tavLst>
                                    </p:anim>
                                    <p:animEffect transition="in" filter="fade">
                                      <p:cBhvr>
                                        <p:cTn id="19" dur="800"/>
                                        <p:tgtEl>
                                          <p:spTgt spid="12"/>
                                        </p:tgtEl>
                                      </p:cBhvr>
                                    </p:animEffect>
                                  </p:childTnLst>
                                </p:cTn>
                              </p:par>
                              <p:par>
                                <p:cTn id="20" presetID="50" presetClass="entr" presetSubtype="0" decel="100000" fill="hold" grpId="0" nodeType="withEffect">
                                  <p:stCondLst>
                                    <p:cond delay="1200"/>
                                  </p:stCondLst>
                                  <p:childTnLst>
                                    <p:set>
                                      <p:cBhvr>
                                        <p:cTn id="21" dur="1" fill="hold">
                                          <p:stCondLst>
                                            <p:cond delay="0"/>
                                          </p:stCondLst>
                                        </p:cTn>
                                        <p:tgtEl>
                                          <p:spTgt spid="11"/>
                                        </p:tgtEl>
                                        <p:attrNameLst>
                                          <p:attrName>style.visibility</p:attrName>
                                        </p:attrNameLst>
                                      </p:cBhvr>
                                      <p:to>
                                        <p:strVal val="visible"/>
                                      </p:to>
                                    </p:set>
                                    <p:anim calcmode="lin" valueType="num">
                                      <p:cBhvr>
                                        <p:cTn id="22" dur="800" fill="hold"/>
                                        <p:tgtEl>
                                          <p:spTgt spid="11"/>
                                        </p:tgtEl>
                                        <p:attrNameLst>
                                          <p:attrName>ppt_w</p:attrName>
                                        </p:attrNameLst>
                                      </p:cBhvr>
                                      <p:tavLst>
                                        <p:tav tm="0">
                                          <p:val>
                                            <p:strVal val="#ppt_w+.3"/>
                                          </p:val>
                                        </p:tav>
                                        <p:tav tm="100000">
                                          <p:val>
                                            <p:strVal val="#ppt_w"/>
                                          </p:val>
                                        </p:tav>
                                      </p:tavLst>
                                    </p:anim>
                                    <p:anim calcmode="lin" valueType="num">
                                      <p:cBhvr>
                                        <p:cTn id="23" dur="800" fill="hold"/>
                                        <p:tgtEl>
                                          <p:spTgt spid="11"/>
                                        </p:tgtEl>
                                        <p:attrNameLst>
                                          <p:attrName>ppt_h</p:attrName>
                                        </p:attrNameLst>
                                      </p:cBhvr>
                                      <p:tavLst>
                                        <p:tav tm="0">
                                          <p:val>
                                            <p:strVal val="#ppt_h"/>
                                          </p:val>
                                        </p:tav>
                                        <p:tav tm="100000">
                                          <p:val>
                                            <p:strVal val="#ppt_h"/>
                                          </p:val>
                                        </p:tav>
                                      </p:tavLst>
                                    </p:anim>
                                    <p:animEffect transition="in" filter="fade">
                                      <p:cBhvr>
                                        <p:cTn id="24" dur="800"/>
                                        <p:tgtEl>
                                          <p:spTgt spid="11"/>
                                        </p:tgtEl>
                                      </p:cBhvr>
                                    </p:animEffect>
                                  </p:childTnLst>
                                </p:cTn>
                              </p:par>
                              <p:par>
                                <p:cTn id="25" presetID="22" presetClass="entr" presetSubtype="2" fill="hold" grpId="0" nodeType="withEffect">
                                  <p:stCondLst>
                                    <p:cond delay="1800"/>
                                  </p:stCondLst>
                                  <p:childTnLst>
                                    <p:set>
                                      <p:cBhvr>
                                        <p:cTn id="26" dur="1" fill="hold">
                                          <p:stCondLst>
                                            <p:cond delay="0"/>
                                          </p:stCondLst>
                                        </p:cTn>
                                        <p:tgtEl>
                                          <p:spTgt spid="5"/>
                                        </p:tgtEl>
                                        <p:attrNameLst>
                                          <p:attrName>style.visibility</p:attrName>
                                        </p:attrNameLst>
                                      </p:cBhvr>
                                      <p:to>
                                        <p:strVal val="visible"/>
                                      </p:to>
                                    </p:set>
                                    <p:animEffect transition="in" filter="wipe(right)">
                                      <p:cBhvr>
                                        <p:cTn id="27" dur="500"/>
                                        <p:tgtEl>
                                          <p:spTgt spid="5"/>
                                        </p:tgtEl>
                                      </p:cBhvr>
                                    </p:animEffect>
                                  </p:childTnLst>
                                </p:cTn>
                              </p:par>
                              <p:par>
                                <p:cTn id="28" presetID="50" presetClass="entr" presetSubtype="0" decel="100000" fill="hold" grpId="0" nodeType="withEffect">
                                  <p:stCondLst>
                                    <p:cond delay="280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strVal val="#ppt_w+.3"/>
                                          </p:val>
                                        </p:tav>
                                        <p:tav tm="100000">
                                          <p:val>
                                            <p:strVal val="#ppt_w"/>
                                          </p:val>
                                        </p:tav>
                                      </p:tavLst>
                                    </p:anim>
                                    <p:anim calcmode="lin" valueType="num">
                                      <p:cBhvr>
                                        <p:cTn id="31" dur="1000" fill="hold"/>
                                        <p:tgtEl>
                                          <p:spTgt spid="71"/>
                                        </p:tgtEl>
                                        <p:attrNameLst>
                                          <p:attrName>ppt_h</p:attrName>
                                        </p:attrNameLst>
                                      </p:cBhvr>
                                      <p:tavLst>
                                        <p:tav tm="0">
                                          <p:val>
                                            <p:strVal val="#ppt_h"/>
                                          </p:val>
                                        </p:tav>
                                        <p:tav tm="100000">
                                          <p:val>
                                            <p:strVal val="#ppt_h"/>
                                          </p:val>
                                        </p:tav>
                                      </p:tavLst>
                                    </p:anim>
                                    <p:animEffect transition="in" filter="fade">
                                      <p:cBhvr>
                                        <p:cTn id="32"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P spid="12" grpId="0" animBg="1"/>
      <p:bldP spid="7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D57951-A5CB-4888-A3FA-FDDA0510BBD9}"/>
              </a:ext>
            </a:extLst>
          </p:cNvPr>
          <p:cNvSpPr>
            <a:spLocks noGrp="1"/>
          </p:cNvSpPr>
          <p:nvPr>
            <p:ph type="dt" sz="half" idx="10"/>
          </p:nvPr>
        </p:nvSpPr>
        <p:spPr/>
        <p:txBody>
          <a:bodyPr/>
          <a:lstStyle/>
          <a:p>
            <a:fld id="{F328336A-C06A-4C4C-BA7B-6AEB391C68FC}" type="datetime1">
              <a:rPr lang="en-US" smtClean="0"/>
              <a:t>2/9/2020</a:t>
            </a:fld>
            <a:endParaRPr lang="en-US"/>
          </a:p>
        </p:txBody>
      </p:sp>
      <p:pic>
        <p:nvPicPr>
          <p:cNvPr id="3" name="Picture 2">
            <a:extLst>
              <a:ext uri="{FF2B5EF4-FFF2-40B4-BE49-F238E27FC236}">
                <a16:creationId xmlns:a16="http://schemas.microsoft.com/office/drawing/2014/main" id="{173C11F6-C7A2-40BD-9CE3-6854871E1256}"/>
              </a:ext>
            </a:extLst>
          </p:cNvPr>
          <p:cNvPicPr>
            <a:picLocks noChangeAspect="1"/>
          </p:cNvPicPr>
          <p:nvPr/>
        </p:nvPicPr>
        <p:blipFill>
          <a:blip r:embed="rId2"/>
          <a:stretch>
            <a:fillRect/>
          </a:stretch>
        </p:blipFill>
        <p:spPr>
          <a:xfrm>
            <a:off x="1066800" y="838200"/>
            <a:ext cx="6934200" cy="5798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75519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76783"/>
            <a:ext cx="7704667" cy="1981200"/>
          </a:xfrm>
        </p:spPr>
        <p:txBody>
          <a:bodyPr>
            <a:normAutofit/>
          </a:bodyPr>
          <a:lstStyle/>
          <a:p>
            <a:r>
              <a:rPr lang="en-US" sz="2000" dirty="0"/>
              <a:t>You are now a Grantee Director</a:t>
            </a:r>
          </a:p>
        </p:txBody>
      </p:sp>
      <p:sp>
        <p:nvSpPr>
          <p:cNvPr id="4" name="Date Placeholder 3"/>
          <p:cNvSpPr>
            <a:spLocks noGrp="1"/>
          </p:cNvSpPr>
          <p:nvPr>
            <p:ph type="dt" sz="half" idx="10"/>
          </p:nvPr>
        </p:nvSpPr>
        <p:spPr/>
        <p:txBody>
          <a:bodyPr/>
          <a:lstStyle/>
          <a:p>
            <a:fld id="{1B9F4CBE-3D7C-4D88-B7D5-FCC38401171C}" type="datetime1">
              <a:rPr lang="en-US" smtClean="0"/>
              <a:t>2/9/2020</a:t>
            </a:fld>
            <a:endParaRPr lang="en-US" dirty="0"/>
          </a:p>
        </p:txBody>
      </p:sp>
      <p:sp>
        <p:nvSpPr>
          <p:cNvPr id="8" name="Round Same Side Corner Rectangle 7"/>
          <p:cNvSpPr/>
          <p:nvPr/>
        </p:nvSpPr>
        <p:spPr>
          <a:xfrm>
            <a:off x="4812" y="-1129834"/>
            <a:ext cx="9291587" cy="8001000"/>
          </a:xfrm>
          <a:prstGeom prst="round2SameRect">
            <a:avLst/>
          </a:prstGeom>
          <a:gradFill flip="none" rotWithShape="1">
            <a:gsLst>
              <a:gs pos="0">
                <a:schemeClr val="accent3">
                  <a:lumMod val="40000"/>
                  <a:lumOff val="60000"/>
                </a:schemeClr>
              </a:gs>
              <a:gs pos="80000">
                <a:schemeClr val="accent3">
                  <a:lumMod val="95000"/>
                  <a:lumOff val="5000"/>
                </a:schemeClr>
              </a:gs>
              <a:gs pos="100000">
                <a:schemeClr val="accent3">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52400"/>
            <a:ext cx="89154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2693448"/>
            <a:ext cx="5305979" cy="4170499"/>
          </a:xfrm>
          <a:prstGeom prst="rect">
            <a:avLst/>
          </a:prstGeom>
        </p:spPr>
      </p:pic>
      <p:sp>
        <p:nvSpPr>
          <p:cNvPr id="3" name="TextBox 2"/>
          <p:cNvSpPr txBox="1"/>
          <p:nvPr/>
        </p:nvSpPr>
        <p:spPr>
          <a:xfrm>
            <a:off x="304800" y="6108173"/>
            <a:ext cx="4970207" cy="646331"/>
          </a:xfrm>
          <a:prstGeom prst="rect">
            <a:avLst/>
          </a:prstGeom>
          <a:noFill/>
        </p:spPr>
        <p:txBody>
          <a:bodyPr wrap="none" rtlCol="0">
            <a:spAutoFit/>
          </a:bodyPr>
          <a:lstStyle/>
          <a:p>
            <a:r>
              <a:rPr lang="en-US" dirty="0"/>
              <a:t>How would it be if you were the Grantee Director ?</a:t>
            </a:r>
          </a:p>
          <a:p>
            <a:r>
              <a:rPr lang="en-US" dirty="0"/>
              <a:t>How would you monitor and collect data?</a:t>
            </a:r>
          </a:p>
        </p:txBody>
      </p:sp>
    </p:spTree>
    <p:extLst>
      <p:ext uri="{BB962C8B-B14F-4D97-AF65-F5344CB8AC3E}">
        <p14:creationId xmlns:p14="http://schemas.microsoft.com/office/powerpoint/2010/main" val="1375431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half" idx="1"/>
          </p:nvPr>
        </p:nvSpPr>
        <p:spPr>
          <a:xfrm>
            <a:off x="4267200" y="2321299"/>
            <a:ext cx="4495800" cy="1641101"/>
          </a:xfrm>
        </p:spPr>
        <p:txBody>
          <a:bodyPr>
            <a:normAutofit/>
          </a:bodyPr>
          <a:lstStyle/>
          <a:p>
            <a:r>
              <a:rPr lang="en-US" sz="2000" dirty="0">
                <a:solidFill>
                  <a:schemeClr val="bg2">
                    <a:lumMod val="50000"/>
                  </a:schemeClr>
                </a:solidFill>
              </a:rPr>
              <a:t>Start out strong! End Strong!  </a:t>
            </a:r>
            <a:endParaRPr lang="en-US" dirty="0">
              <a:solidFill>
                <a:schemeClr val="bg2">
                  <a:lumMod val="50000"/>
                </a:schemeClr>
              </a:solidFill>
            </a:endParaRPr>
          </a:p>
          <a:p>
            <a:endParaRPr lang="en-US" sz="2000" dirty="0">
              <a:solidFill>
                <a:schemeClr val="bg2">
                  <a:lumMod val="50000"/>
                </a:schemeClr>
              </a:solidFill>
            </a:endParaRPr>
          </a:p>
        </p:txBody>
      </p:sp>
      <p:sp>
        <p:nvSpPr>
          <p:cNvPr id="21" name="Content Placeholder 20"/>
          <p:cNvSpPr>
            <a:spLocks noGrp="1"/>
          </p:cNvSpPr>
          <p:nvPr>
            <p:ph sz="half" idx="2"/>
          </p:nvPr>
        </p:nvSpPr>
        <p:spPr>
          <a:xfrm>
            <a:off x="4191000" y="4494686"/>
            <a:ext cx="4648200" cy="2210914"/>
          </a:xfrm>
        </p:spPr>
        <p:txBody>
          <a:bodyPr/>
          <a:lstStyle/>
          <a:p>
            <a:r>
              <a:rPr lang="en-US" dirty="0">
                <a:solidFill>
                  <a:schemeClr val="bg2">
                    <a:lumMod val="50000"/>
                  </a:schemeClr>
                </a:solidFill>
              </a:rPr>
              <a:t>Don’t finish on “E”</a:t>
            </a:r>
          </a:p>
          <a:p>
            <a:endParaRPr lang="en-US" dirty="0">
              <a:solidFill>
                <a:schemeClr val="bg2">
                  <a:lumMod val="50000"/>
                </a:schemeClr>
              </a:solidFill>
            </a:endParaRPr>
          </a:p>
        </p:txBody>
      </p:sp>
      <p:sp>
        <p:nvSpPr>
          <p:cNvPr id="6" name="Title 5"/>
          <p:cNvSpPr>
            <a:spLocks noGrp="1"/>
          </p:cNvSpPr>
          <p:nvPr>
            <p:ph type="title"/>
          </p:nvPr>
        </p:nvSpPr>
        <p:spPr/>
        <p:txBody>
          <a:bodyPr/>
          <a:lstStyle/>
          <a:p>
            <a:r>
              <a:rPr lang="en-US" dirty="0"/>
              <a:t>The finish line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4114800"/>
            <a:ext cx="3810000" cy="238125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752600"/>
            <a:ext cx="3810000" cy="2381250"/>
          </a:xfrm>
          <a:prstGeom prst="rect">
            <a:avLst/>
          </a:prstGeom>
        </p:spPr>
      </p:pic>
    </p:spTree>
    <p:extLst>
      <p:ext uri="{BB962C8B-B14F-4D97-AF65-F5344CB8AC3E}">
        <p14:creationId xmlns:p14="http://schemas.microsoft.com/office/powerpoint/2010/main" val="177831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B290B4-F926-4D19-8CC0-B639DC320208}"/>
              </a:ext>
            </a:extLst>
          </p:cNvPr>
          <p:cNvPicPr>
            <a:picLocks noChangeAspect="1"/>
          </p:cNvPicPr>
          <p:nvPr/>
        </p:nvPicPr>
        <p:blipFill>
          <a:blip r:embed="rId2"/>
          <a:stretch>
            <a:fillRect/>
          </a:stretch>
        </p:blipFill>
        <p:spPr>
          <a:xfrm rot="20384715">
            <a:off x="926582" y="205360"/>
            <a:ext cx="4114830" cy="4767297"/>
          </a:xfrm>
          <a:prstGeom prst="rect">
            <a:avLst/>
          </a:prstGeom>
        </p:spPr>
      </p:pic>
      <p:sp>
        <p:nvSpPr>
          <p:cNvPr id="2" name="Title 1"/>
          <p:cNvSpPr>
            <a:spLocks noGrp="1"/>
          </p:cNvSpPr>
          <p:nvPr>
            <p:ph type="ctrTitle"/>
          </p:nvPr>
        </p:nvSpPr>
        <p:spPr>
          <a:xfrm>
            <a:off x="-673029" y="3098062"/>
            <a:ext cx="9740829" cy="3488266"/>
          </a:xfrm>
        </p:spPr>
        <p:txBody>
          <a:bodyPr/>
          <a:lstStyle/>
          <a:p>
            <a:br>
              <a:rPr lang="en-US" dirty="0"/>
            </a:br>
            <a:r>
              <a:rPr lang="en-US" dirty="0"/>
              <a:t>Build Your Own Road Map</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3117727"/>
            <a:ext cx="6629400" cy="34390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996" y="-839991"/>
            <a:ext cx="5897880" cy="6858000"/>
          </a:xfrm>
          <a:prstGeom prst="rect">
            <a:avLst/>
          </a:prstGeom>
        </p:spPr>
      </p:pic>
    </p:spTree>
    <p:extLst>
      <p:ext uri="{BB962C8B-B14F-4D97-AF65-F5344CB8AC3E}">
        <p14:creationId xmlns:p14="http://schemas.microsoft.com/office/powerpoint/2010/main" val="3994622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1930114"/>
            <a:ext cx="4267200" cy="707886"/>
          </a:xfrm>
          <a:prstGeom prst="rect">
            <a:avLst/>
          </a:prstGeom>
          <a:noFill/>
        </p:spPr>
        <p:txBody>
          <a:bodyPr wrap="square" rtlCol="0">
            <a:spAutoFit/>
          </a:bodyPr>
          <a:lstStyle/>
          <a:p>
            <a:r>
              <a:rPr lang="en-US" sz="4000" b="1" kern="0" dirty="0">
                <a:solidFill>
                  <a:sysClr val="windowText" lastClr="000000"/>
                </a:solidFill>
                <a:latin typeface="Bradley Hand ITC" pitchFamily="66" charset="0"/>
              </a:rPr>
              <a:t>Data</a:t>
            </a:r>
          </a:p>
        </p:txBody>
      </p:sp>
      <p:sp>
        <p:nvSpPr>
          <p:cNvPr id="5" name="TextBox 4"/>
          <p:cNvSpPr txBox="1"/>
          <p:nvPr/>
        </p:nvSpPr>
        <p:spPr>
          <a:xfrm>
            <a:off x="5181600" y="2310460"/>
            <a:ext cx="4267200" cy="707886"/>
          </a:xfrm>
          <a:prstGeom prst="rect">
            <a:avLst/>
          </a:prstGeom>
          <a:noFill/>
        </p:spPr>
        <p:txBody>
          <a:bodyPr wrap="square" rtlCol="0">
            <a:spAutoFit/>
          </a:bodyPr>
          <a:lstStyle/>
          <a:p>
            <a:r>
              <a:rPr lang="en-US" sz="4000" b="1" kern="0" dirty="0">
                <a:solidFill>
                  <a:sysClr val="windowText" lastClr="000000"/>
                </a:solidFill>
                <a:latin typeface="Bradley Hand ITC" pitchFamily="66" charset="0"/>
              </a:rPr>
              <a:t>Monitor</a:t>
            </a:r>
          </a:p>
        </p:txBody>
      </p:sp>
      <p:sp>
        <p:nvSpPr>
          <p:cNvPr id="6" name="TextBox 5"/>
          <p:cNvSpPr txBox="1"/>
          <p:nvPr/>
        </p:nvSpPr>
        <p:spPr>
          <a:xfrm>
            <a:off x="5181600" y="4222060"/>
            <a:ext cx="4267200" cy="707886"/>
          </a:xfrm>
          <a:prstGeom prst="rect">
            <a:avLst/>
          </a:prstGeom>
          <a:noFill/>
        </p:spPr>
        <p:txBody>
          <a:bodyPr wrap="square" rtlCol="0">
            <a:spAutoFit/>
          </a:bodyPr>
          <a:lstStyle/>
          <a:p>
            <a:r>
              <a:rPr lang="en-US" sz="4000" b="1" kern="0" dirty="0">
                <a:solidFill>
                  <a:sysClr val="windowText" lastClr="000000"/>
                </a:solidFill>
                <a:latin typeface="Bradley Hand ITC" pitchFamily="66" charset="0"/>
              </a:rPr>
              <a:t>Train your staff</a:t>
            </a:r>
          </a:p>
        </p:txBody>
      </p:sp>
      <p:sp>
        <p:nvSpPr>
          <p:cNvPr id="8" name="TextBox 7"/>
          <p:cNvSpPr txBox="1"/>
          <p:nvPr/>
        </p:nvSpPr>
        <p:spPr>
          <a:xfrm>
            <a:off x="1143000" y="4038600"/>
            <a:ext cx="4267200" cy="707886"/>
          </a:xfrm>
          <a:prstGeom prst="rect">
            <a:avLst/>
          </a:prstGeom>
          <a:noFill/>
        </p:spPr>
        <p:txBody>
          <a:bodyPr wrap="square" rtlCol="0">
            <a:spAutoFit/>
          </a:bodyPr>
          <a:lstStyle/>
          <a:p>
            <a:r>
              <a:rPr lang="en-US" sz="4000" b="1" kern="0" dirty="0">
                <a:solidFill>
                  <a:sysClr val="windowText" lastClr="000000"/>
                </a:solidFill>
                <a:latin typeface="Bradley Hand ITC" pitchFamily="66" charset="0"/>
              </a:rPr>
              <a:t>Value </a:t>
            </a:r>
          </a:p>
        </p:txBody>
      </p:sp>
      <p:sp>
        <p:nvSpPr>
          <p:cNvPr id="9" name="TextBox 8"/>
          <p:cNvSpPr txBox="1"/>
          <p:nvPr/>
        </p:nvSpPr>
        <p:spPr>
          <a:xfrm>
            <a:off x="3067050" y="3000375"/>
            <a:ext cx="4267200" cy="707886"/>
          </a:xfrm>
          <a:prstGeom prst="rect">
            <a:avLst/>
          </a:prstGeom>
          <a:noFill/>
        </p:spPr>
        <p:txBody>
          <a:bodyPr wrap="square" rtlCol="0">
            <a:spAutoFit/>
          </a:bodyPr>
          <a:lstStyle/>
          <a:p>
            <a:r>
              <a:rPr lang="en-US" sz="4000" b="1" kern="0" dirty="0">
                <a:solidFill>
                  <a:sysClr val="windowText" lastClr="000000"/>
                </a:solidFill>
                <a:latin typeface="Bradley Hand ITC" pitchFamily="66" charset="0"/>
              </a:rPr>
              <a:t>Report Out</a:t>
            </a:r>
          </a:p>
        </p:txBody>
      </p:sp>
      <p:sp>
        <p:nvSpPr>
          <p:cNvPr id="2" name="Rectangle 1"/>
          <p:cNvSpPr/>
          <p:nvPr/>
        </p:nvSpPr>
        <p:spPr>
          <a:xfrm>
            <a:off x="2438400" y="-56738"/>
            <a:ext cx="363599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Thank You!</a:t>
            </a:r>
          </a:p>
        </p:txBody>
      </p:sp>
    </p:spTree>
    <p:extLst>
      <p:ext uri="{BB962C8B-B14F-4D97-AF65-F5344CB8AC3E}">
        <p14:creationId xmlns:p14="http://schemas.microsoft.com/office/powerpoint/2010/main" val="3941021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4400"/>
                                        <p:tgtEl>
                                          <p:spTgt spid="4"/>
                                        </p:tgtEl>
                                      </p:cBhvr>
                                    </p:animEffect>
                                  </p:childTnLst>
                                </p:cTn>
                              </p:par>
                              <p:par>
                                <p:cTn id="8" presetID="22" presetClass="entr" presetSubtype="8" fill="hold" grpId="0" nodeType="withEffect">
                                  <p:stCondLst>
                                    <p:cond delay="41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4400"/>
                                        <p:tgtEl>
                                          <p:spTgt spid="5"/>
                                        </p:tgtEl>
                                      </p:cBhvr>
                                    </p:animEffect>
                                  </p:childTnLst>
                                </p:cTn>
                              </p:par>
                              <p:par>
                                <p:cTn id="11" presetID="22" presetClass="entr" presetSubtype="8" fill="hold" grpId="0" nodeType="withEffect">
                                  <p:stCondLst>
                                    <p:cond delay="720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4400"/>
                                        <p:tgtEl>
                                          <p:spTgt spid="6"/>
                                        </p:tgtEl>
                                      </p:cBhvr>
                                    </p:animEffect>
                                  </p:childTnLst>
                                </p:cTn>
                              </p:par>
                              <p:par>
                                <p:cTn id="14" presetID="22" presetClass="entr" presetSubtype="8" fill="hold" grpId="0" nodeType="withEffect">
                                  <p:stCondLst>
                                    <p:cond delay="970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6700"/>
                                        <p:tgtEl>
                                          <p:spTgt spid="8"/>
                                        </p:tgtEl>
                                      </p:cBhvr>
                                    </p:animEffect>
                                  </p:childTnLst>
                                </p:cTn>
                              </p:par>
                              <p:par>
                                <p:cTn id="17" presetID="22" presetClass="entr" presetSubtype="8" fill="hold" grpId="0" nodeType="withEffect">
                                  <p:stCondLst>
                                    <p:cond delay="140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36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C9D54D4-43AE-4EDC-8DA4-4DF28D90C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52600"/>
            <a:ext cx="8011379" cy="5105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666945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772025" y="-304800"/>
            <a:ext cx="4371975" cy="1146176"/>
            <a:chOff x="107842050" y="109442250"/>
            <a:chExt cx="4686300" cy="1485900"/>
          </a:xfrm>
        </p:grpSpPr>
        <p:sp>
          <p:nvSpPr>
            <p:cNvPr id="3" name="Rectangle 3" hidden="1"/>
            <p:cNvSpPr>
              <a:spLocks noChangeArrowheads="1"/>
            </p:cNvSpPr>
            <p:nvPr/>
          </p:nvSpPr>
          <p:spPr bwMode="auto">
            <a:xfrm>
              <a:off x="107842050" y="109442250"/>
              <a:ext cx="4686300" cy="1485900"/>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grpSp>
          <p:nvGrpSpPr>
            <p:cNvPr id="4" name="Group 4"/>
            <p:cNvGrpSpPr>
              <a:grpSpLocks/>
            </p:cNvGrpSpPr>
            <p:nvPr/>
          </p:nvGrpSpPr>
          <p:grpSpPr bwMode="auto">
            <a:xfrm>
              <a:off x="107842050" y="109442250"/>
              <a:ext cx="4686300" cy="1485900"/>
              <a:chOff x="107842050" y="109442250"/>
              <a:chExt cx="4686300" cy="1485900"/>
            </a:xfrm>
          </p:grpSpPr>
          <p:sp>
            <p:nvSpPr>
              <p:cNvPr id="5" name="Rectangle 5"/>
              <p:cNvSpPr>
                <a:spLocks noChangeArrowheads="1"/>
              </p:cNvSpPr>
              <p:nvPr/>
            </p:nvSpPr>
            <p:spPr bwMode="auto">
              <a:xfrm>
                <a:off x="107842050" y="110128050"/>
                <a:ext cx="4686300" cy="800100"/>
              </a:xfrm>
              <a:prstGeom prst="rect">
                <a:avLst/>
              </a:prstGeom>
              <a:solidFill>
                <a:srgbClr val="1F497D"/>
              </a:solidFill>
              <a:ln>
                <a:noFill/>
              </a:ln>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 name="AutoShape 6"/>
              <p:cNvSpPr>
                <a:spLocks noChangeArrowheads="1"/>
              </p:cNvSpPr>
              <p:nvPr/>
            </p:nvSpPr>
            <p:spPr bwMode="auto">
              <a:xfrm>
                <a:off x="109042200" y="109842300"/>
                <a:ext cx="3200400" cy="581025"/>
              </a:xfrm>
              <a:prstGeom prst="roundRect">
                <a:avLst>
                  <a:gd name="adj" fmla="val 50000"/>
                </a:avLst>
              </a:prstGeom>
              <a:solidFill>
                <a:srgbClr val="FFFFFF"/>
              </a:solidFill>
              <a:ln w="15875" algn="in">
                <a:solidFill>
                  <a:srgbClr val="1F497D"/>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7" name="Text Box 7"/>
              <p:cNvSpPr txBox="1">
                <a:spLocks noChangeArrowheads="1"/>
              </p:cNvSpPr>
              <p:nvPr/>
            </p:nvSpPr>
            <p:spPr bwMode="auto">
              <a:xfrm>
                <a:off x="109099350" y="109837537"/>
                <a:ext cx="3086100"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1F497D"/>
                    </a:solidFill>
                    <a:effectLst/>
                    <a:latin typeface="Cambria" panose="02040503050406030204" pitchFamily="18" charset="0"/>
                  </a:rPr>
                  <a:t>Program metric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 Box 8"/>
              <p:cNvSpPr txBox="1">
                <a:spLocks noChangeArrowheads="1"/>
              </p:cNvSpPr>
              <p:nvPr/>
            </p:nvSpPr>
            <p:spPr bwMode="auto">
              <a:xfrm>
                <a:off x="109242225" y="109442250"/>
                <a:ext cx="32004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 Box 9"/>
              <p:cNvSpPr txBox="1">
                <a:spLocks noChangeArrowheads="1"/>
              </p:cNvSpPr>
              <p:nvPr/>
            </p:nvSpPr>
            <p:spPr bwMode="auto">
              <a:xfrm>
                <a:off x="108070650" y="110432850"/>
                <a:ext cx="4000500"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rPr>
                  <a:t>TIMELINE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sp>
        <p:nvSpPr>
          <p:cNvPr id="24" name="Rectangle 23"/>
          <p:cNvSpPr/>
          <p:nvPr/>
        </p:nvSpPr>
        <p:spPr>
          <a:xfrm>
            <a:off x="0" y="2232001"/>
            <a:ext cx="4507855" cy="1349705"/>
          </a:xfrm>
          <a:prstGeom prst="rect">
            <a:avLst/>
          </a:prstGeom>
          <a:solidFill>
            <a:srgbClr val="FEBE10">
              <a:alpha val="20000"/>
            </a:srgbClr>
          </a:solidFill>
          <a:ln>
            <a:solidFill>
              <a:schemeClr val="accent5">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Rectangle 28"/>
          <p:cNvSpPr/>
          <p:nvPr/>
        </p:nvSpPr>
        <p:spPr>
          <a:xfrm>
            <a:off x="6160086" y="2892297"/>
            <a:ext cx="2983913" cy="1412969"/>
          </a:xfrm>
          <a:prstGeom prst="rect">
            <a:avLst/>
          </a:prstGeom>
          <a:solidFill>
            <a:schemeClr val="accent4">
              <a:lumMod val="7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p:cNvSpPr/>
          <p:nvPr/>
        </p:nvSpPr>
        <p:spPr>
          <a:xfrm>
            <a:off x="1" y="4359299"/>
            <a:ext cx="9143999" cy="532793"/>
          </a:xfrm>
          <a:prstGeom prst="rect">
            <a:avLst/>
          </a:prstGeom>
          <a:gradFill flip="none" rotWithShape="1">
            <a:gsLst>
              <a:gs pos="0">
                <a:schemeClr val="tx1">
                  <a:lumMod val="65000"/>
                  <a:lumOff val="35000"/>
                </a:schemeClr>
              </a:gs>
              <a:gs pos="59000">
                <a:schemeClr val="tx1">
                  <a:lumMod val="85000"/>
                  <a:lumOff val="15000"/>
                </a:schemeClr>
              </a:gs>
              <a:gs pos="79000">
                <a:schemeClr val="tx1"/>
              </a:gs>
              <a:gs pos="100000">
                <a:schemeClr val="tx1"/>
              </a:gs>
            </a:gsLst>
            <a:lin ang="54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p:cNvSpPr/>
          <p:nvPr/>
        </p:nvSpPr>
        <p:spPr>
          <a:xfrm>
            <a:off x="0" y="2901321"/>
            <a:ext cx="3031022" cy="1412680"/>
          </a:xfrm>
          <a:prstGeom prst="rect">
            <a:avLst/>
          </a:prstGeom>
          <a:solidFill>
            <a:schemeClr val="accent3">
              <a:alpha val="70000"/>
            </a:schemeClr>
          </a:solidFill>
          <a:ln>
            <a:solidFill>
              <a:schemeClr val="accent3">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p:cNvSpPr/>
          <p:nvPr/>
        </p:nvSpPr>
        <p:spPr>
          <a:xfrm>
            <a:off x="4672481" y="2228850"/>
            <a:ext cx="4471519" cy="1312172"/>
          </a:xfrm>
          <a:prstGeom prst="rect">
            <a:avLst/>
          </a:prstGeom>
          <a:solidFill>
            <a:srgbClr val="00A14F">
              <a:alpha val="20000"/>
            </a:srgbClr>
          </a:solidFill>
          <a:ln>
            <a:solidFill>
              <a:schemeClr val="bg2">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Oval 34"/>
          <p:cNvSpPr/>
          <p:nvPr/>
        </p:nvSpPr>
        <p:spPr>
          <a:xfrm>
            <a:off x="3340881" y="3097531"/>
            <a:ext cx="2515491" cy="1257746"/>
          </a:xfrm>
          <a:custGeom>
            <a:avLst/>
            <a:gdLst>
              <a:gd name="connsiteX0" fmla="*/ 0 w 1785425"/>
              <a:gd name="connsiteY0" fmla="*/ 892713 h 1785425"/>
              <a:gd name="connsiteX1" fmla="*/ 892713 w 1785425"/>
              <a:gd name="connsiteY1" fmla="*/ 0 h 1785425"/>
              <a:gd name="connsiteX2" fmla="*/ 1785426 w 1785425"/>
              <a:gd name="connsiteY2" fmla="*/ 892713 h 1785425"/>
              <a:gd name="connsiteX3" fmla="*/ 892713 w 1785425"/>
              <a:gd name="connsiteY3" fmla="*/ 1785426 h 1785425"/>
              <a:gd name="connsiteX4" fmla="*/ 0 w 1785425"/>
              <a:gd name="connsiteY4" fmla="*/ 892713 h 1785425"/>
              <a:gd name="connsiteX0" fmla="*/ 0 w 1785426"/>
              <a:gd name="connsiteY0" fmla="*/ 892713 h 1004301"/>
              <a:gd name="connsiteX1" fmla="*/ 892713 w 1785426"/>
              <a:gd name="connsiteY1" fmla="*/ 0 h 1004301"/>
              <a:gd name="connsiteX2" fmla="*/ 1785426 w 1785426"/>
              <a:gd name="connsiteY2" fmla="*/ 892713 h 1004301"/>
              <a:gd name="connsiteX3" fmla="*/ 0 w 1785426"/>
              <a:gd name="connsiteY3" fmla="*/ 892713 h 1004301"/>
              <a:gd name="connsiteX0" fmla="*/ 0 w 1785426"/>
              <a:gd name="connsiteY0" fmla="*/ 892713 h 957534"/>
              <a:gd name="connsiteX1" fmla="*/ 892713 w 1785426"/>
              <a:gd name="connsiteY1" fmla="*/ 0 h 957534"/>
              <a:gd name="connsiteX2" fmla="*/ 1785426 w 1785426"/>
              <a:gd name="connsiteY2" fmla="*/ 892713 h 957534"/>
              <a:gd name="connsiteX3" fmla="*/ 0 w 1785426"/>
              <a:gd name="connsiteY3" fmla="*/ 892713 h 957534"/>
              <a:gd name="connsiteX0" fmla="*/ 0 w 1785426"/>
              <a:gd name="connsiteY0" fmla="*/ 892713 h 892713"/>
              <a:gd name="connsiteX1" fmla="*/ 892713 w 1785426"/>
              <a:gd name="connsiteY1" fmla="*/ 0 h 892713"/>
              <a:gd name="connsiteX2" fmla="*/ 1785426 w 1785426"/>
              <a:gd name="connsiteY2" fmla="*/ 892713 h 892713"/>
              <a:gd name="connsiteX3" fmla="*/ 0 w 1785426"/>
              <a:gd name="connsiteY3" fmla="*/ 892713 h 892713"/>
            </a:gdLst>
            <a:ahLst/>
            <a:cxnLst>
              <a:cxn ang="0">
                <a:pos x="connsiteX0" y="connsiteY0"/>
              </a:cxn>
              <a:cxn ang="0">
                <a:pos x="connsiteX1" y="connsiteY1"/>
              </a:cxn>
              <a:cxn ang="0">
                <a:pos x="connsiteX2" y="connsiteY2"/>
              </a:cxn>
              <a:cxn ang="0">
                <a:pos x="connsiteX3" y="connsiteY3"/>
              </a:cxn>
            </a:cxnLst>
            <a:rect l="l" t="t" r="r" b="b"/>
            <a:pathLst>
              <a:path w="1785426" h="892713">
                <a:moveTo>
                  <a:pt x="0" y="892713"/>
                </a:moveTo>
                <a:cubicBezTo>
                  <a:pt x="0" y="399681"/>
                  <a:pt x="399681" y="0"/>
                  <a:pt x="892713" y="0"/>
                </a:cubicBezTo>
                <a:cubicBezTo>
                  <a:pt x="1385745" y="0"/>
                  <a:pt x="1785426" y="399681"/>
                  <a:pt x="1785426" y="892713"/>
                </a:cubicBezTo>
                <a:lnTo>
                  <a:pt x="0" y="89271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38" name="main_meter"/>
          <p:cNvGrpSpPr>
            <a:grpSpLocks noChangeAspect="1"/>
          </p:cNvGrpSpPr>
          <p:nvPr/>
        </p:nvGrpSpPr>
        <p:grpSpPr bwMode="auto">
          <a:xfrm>
            <a:off x="2460459" y="2207513"/>
            <a:ext cx="4283241" cy="2501789"/>
            <a:chOff x="2965" y="2820"/>
            <a:chExt cx="2099" cy="1226"/>
          </a:xfrm>
        </p:grpSpPr>
        <p:sp>
          <p:nvSpPr>
            <p:cNvPr id="39" name="AutoShape 106"/>
            <p:cNvSpPr>
              <a:spLocks noChangeAspect="1" noChangeArrowheads="1" noTextEdit="1"/>
            </p:cNvSpPr>
            <p:nvPr/>
          </p:nvSpPr>
          <p:spPr bwMode="auto">
            <a:xfrm>
              <a:off x="2965" y="2820"/>
              <a:ext cx="2097" cy="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0" name="Freeform 108"/>
            <p:cNvSpPr>
              <a:spLocks/>
            </p:cNvSpPr>
            <p:nvPr/>
          </p:nvSpPr>
          <p:spPr bwMode="auto">
            <a:xfrm>
              <a:off x="3638" y="3485"/>
              <a:ext cx="753" cy="378"/>
            </a:xfrm>
            <a:custGeom>
              <a:avLst/>
              <a:gdLst>
                <a:gd name="T0" fmla="*/ 30 w 318"/>
                <a:gd name="T1" fmla="*/ 159 h 159"/>
                <a:gd name="T2" fmla="*/ 159 w 318"/>
                <a:gd name="T3" fmla="*/ 31 h 159"/>
                <a:gd name="T4" fmla="*/ 288 w 318"/>
                <a:gd name="T5" fmla="*/ 159 h 159"/>
                <a:gd name="T6" fmla="*/ 318 w 318"/>
                <a:gd name="T7" fmla="*/ 159 h 159"/>
                <a:gd name="T8" fmla="*/ 159 w 318"/>
                <a:gd name="T9" fmla="*/ 0 h 159"/>
                <a:gd name="T10" fmla="*/ 0 w 318"/>
                <a:gd name="T11" fmla="*/ 159 h 159"/>
                <a:gd name="T12" fmla="*/ 30 w 318"/>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318" h="159">
                  <a:moveTo>
                    <a:pt x="30" y="159"/>
                  </a:moveTo>
                  <a:cubicBezTo>
                    <a:pt x="30" y="88"/>
                    <a:pt x="88" y="31"/>
                    <a:pt x="159" y="31"/>
                  </a:cubicBezTo>
                  <a:cubicBezTo>
                    <a:pt x="230" y="31"/>
                    <a:pt x="288" y="88"/>
                    <a:pt x="288" y="159"/>
                  </a:cubicBezTo>
                  <a:cubicBezTo>
                    <a:pt x="318" y="159"/>
                    <a:pt x="318" y="159"/>
                    <a:pt x="318" y="159"/>
                  </a:cubicBezTo>
                  <a:cubicBezTo>
                    <a:pt x="318" y="72"/>
                    <a:pt x="247" y="0"/>
                    <a:pt x="159" y="0"/>
                  </a:cubicBezTo>
                  <a:cubicBezTo>
                    <a:pt x="71" y="0"/>
                    <a:pt x="0" y="72"/>
                    <a:pt x="0" y="159"/>
                  </a:cubicBezTo>
                  <a:lnTo>
                    <a:pt x="30" y="159"/>
                  </a:lnTo>
                  <a:close/>
                </a:path>
              </a:pathLst>
            </a:custGeom>
            <a:solidFill>
              <a:srgbClr val="9D9F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1" name="Freeform 109"/>
            <p:cNvSpPr>
              <a:spLocks/>
            </p:cNvSpPr>
            <p:nvPr/>
          </p:nvSpPr>
          <p:spPr bwMode="auto">
            <a:xfrm>
              <a:off x="4045" y="3244"/>
              <a:ext cx="398" cy="289"/>
            </a:xfrm>
            <a:custGeom>
              <a:avLst/>
              <a:gdLst>
                <a:gd name="T0" fmla="*/ 9 w 168"/>
                <a:gd name="T1" fmla="*/ 78 h 122"/>
                <a:gd name="T2" fmla="*/ 106 w 168"/>
                <a:gd name="T3" fmla="*/ 119 h 122"/>
                <a:gd name="T4" fmla="*/ 113 w 168"/>
                <a:gd name="T5" fmla="*/ 122 h 122"/>
                <a:gd name="T6" fmla="*/ 120 w 168"/>
                <a:gd name="T7" fmla="*/ 119 h 122"/>
                <a:gd name="T8" fmla="*/ 168 w 168"/>
                <a:gd name="T9" fmla="*/ 71 h 122"/>
                <a:gd name="T10" fmla="*/ 0 w 168"/>
                <a:gd name="T11" fmla="*/ 0 h 122"/>
                <a:gd name="T12" fmla="*/ 0 w 168"/>
                <a:gd name="T13" fmla="*/ 67 h 122"/>
                <a:gd name="T14" fmla="*/ 9 w 168"/>
                <a:gd name="T15" fmla="*/ 78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22">
                  <a:moveTo>
                    <a:pt x="9" y="78"/>
                  </a:moveTo>
                  <a:cubicBezTo>
                    <a:pt x="45" y="82"/>
                    <a:pt x="78" y="96"/>
                    <a:pt x="106" y="119"/>
                  </a:cubicBezTo>
                  <a:cubicBezTo>
                    <a:pt x="108" y="121"/>
                    <a:pt x="110" y="122"/>
                    <a:pt x="113" y="122"/>
                  </a:cubicBezTo>
                  <a:cubicBezTo>
                    <a:pt x="116" y="122"/>
                    <a:pt x="118" y="121"/>
                    <a:pt x="120" y="119"/>
                  </a:cubicBezTo>
                  <a:cubicBezTo>
                    <a:pt x="168" y="71"/>
                    <a:pt x="168" y="71"/>
                    <a:pt x="168" y="71"/>
                  </a:cubicBezTo>
                  <a:cubicBezTo>
                    <a:pt x="124" y="29"/>
                    <a:pt x="65" y="2"/>
                    <a:pt x="0" y="0"/>
                  </a:cubicBezTo>
                  <a:cubicBezTo>
                    <a:pt x="0" y="67"/>
                    <a:pt x="0" y="67"/>
                    <a:pt x="0" y="67"/>
                  </a:cubicBezTo>
                  <a:cubicBezTo>
                    <a:pt x="0" y="73"/>
                    <a:pt x="4" y="77"/>
                    <a:pt x="9" y="78"/>
                  </a:cubicBezTo>
                  <a:close/>
                </a:path>
              </a:pathLst>
            </a:custGeom>
            <a:gradFill flip="none" rotWithShape="1">
              <a:gsLst>
                <a:gs pos="0">
                  <a:srgbClr val="008A42"/>
                </a:gs>
                <a:gs pos="100000">
                  <a:srgbClr val="006C33"/>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2" name="Freeform 110"/>
            <p:cNvSpPr>
              <a:spLocks/>
            </p:cNvSpPr>
            <p:nvPr/>
          </p:nvSpPr>
          <p:spPr bwMode="auto">
            <a:xfrm>
              <a:off x="4357" y="3448"/>
              <a:ext cx="284" cy="401"/>
            </a:xfrm>
            <a:custGeom>
              <a:avLst/>
              <a:gdLst>
                <a:gd name="T0" fmla="*/ 5 w 120"/>
                <a:gd name="T1" fmla="*/ 48 h 169"/>
                <a:gd name="T2" fmla="*/ 4 w 120"/>
                <a:gd name="T3" fmla="*/ 62 h 169"/>
                <a:gd name="T4" fmla="*/ 41 w 120"/>
                <a:gd name="T5" fmla="*/ 159 h 169"/>
                <a:gd name="T6" fmla="*/ 51 w 120"/>
                <a:gd name="T7" fmla="*/ 169 h 169"/>
                <a:gd name="T8" fmla="*/ 120 w 120"/>
                <a:gd name="T9" fmla="*/ 169 h 169"/>
                <a:gd name="T10" fmla="*/ 53 w 120"/>
                <a:gd name="T11" fmla="*/ 0 h 169"/>
                <a:gd name="T12" fmla="*/ 5 w 120"/>
                <a:gd name="T13" fmla="*/ 48 h 169"/>
              </a:gdLst>
              <a:ahLst/>
              <a:cxnLst>
                <a:cxn ang="0">
                  <a:pos x="T0" y="T1"/>
                </a:cxn>
                <a:cxn ang="0">
                  <a:pos x="T2" y="T3"/>
                </a:cxn>
                <a:cxn ang="0">
                  <a:pos x="T4" y="T5"/>
                </a:cxn>
                <a:cxn ang="0">
                  <a:pos x="T6" y="T7"/>
                </a:cxn>
                <a:cxn ang="0">
                  <a:pos x="T8" y="T9"/>
                </a:cxn>
                <a:cxn ang="0">
                  <a:pos x="T10" y="T11"/>
                </a:cxn>
                <a:cxn ang="0">
                  <a:pos x="T12" y="T13"/>
                </a:cxn>
              </a:cxnLst>
              <a:rect l="0" t="0" r="r" b="b"/>
              <a:pathLst>
                <a:path w="120" h="169">
                  <a:moveTo>
                    <a:pt x="5" y="48"/>
                  </a:moveTo>
                  <a:cubicBezTo>
                    <a:pt x="1" y="52"/>
                    <a:pt x="0" y="58"/>
                    <a:pt x="4" y="62"/>
                  </a:cubicBezTo>
                  <a:cubicBezTo>
                    <a:pt x="25" y="90"/>
                    <a:pt x="38" y="124"/>
                    <a:pt x="41" y="159"/>
                  </a:cubicBezTo>
                  <a:cubicBezTo>
                    <a:pt x="41" y="165"/>
                    <a:pt x="46" y="169"/>
                    <a:pt x="51" y="169"/>
                  </a:cubicBezTo>
                  <a:cubicBezTo>
                    <a:pt x="120" y="169"/>
                    <a:pt x="120" y="169"/>
                    <a:pt x="120" y="169"/>
                  </a:cubicBezTo>
                  <a:cubicBezTo>
                    <a:pt x="119" y="104"/>
                    <a:pt x="94" y="45"/>
                    <a:pt x="53" y="0"/>
                  </a:cubicBezTo>
                  <a:lnTo>
                    <a:pt x="5" y="48"/>
                  </a:lnTo>
                  <a:close/>
                </a:path>
              </a:pathLst>
            </a:custGeom>
            <a:gradFill>
              <a:gsLst>
                <a:gs pos="0">
                  <a:srgbClr val="203A84"/>
                </a:gs>
                <a:gs pos="100000">
                  <a:srgbClr val="172A5F"/>
                </a:gs>
              </a:gsLst>
              <a:path path="circl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5" name="Freeform 111"/>
            <p:cNvSpPr>
              <a:spLocks/>
            </p:cNvSpPr>
            <p:nvPr/>
          </p:nvSpPr>
          <p:spPr bwMode="auto">
            <a:xfrm>
              <a:off x="3582" y="3240"/>
              <a:ext cx="405" cy="294"/>
            </a:xfrm>
            <a:custGeom>
              <a:avLst/>
              <a:gdLst>
                <a:gd name="T0" fmla="*/ 55 w 171"/>
                <a:gd name="T1" fmla="*/ 124 h 124"/>
                <a:gd name="T2" fmla="*/ 62 w 171"/>
                <a:gd name="T3" fmla="*/ 121 h 124"/>
                <a:gd name="T4" fmla="*/ 161 w 171"/>
                <a:gd name="T5" fmla="*/ 78 h 124"/>
                <a:gd name="T6" fmla="*/ 171 w 171"/>
                <a:gd name="T7" fmla="*/ 67 h 124"/>
                <a:gd name="T8" fmla="*/ 171 w 171"/>
                <a:gd name="T9" fmla="*/ 0 h 124"/>
                <a:gd name="T10" fmla="*/ 0 w 171"/>
                <a:gd name="T11" fmla="*/ 73 h 124"/>
                <a:gd name="T12" fmla="*/ 48 w 171"/>
                <a:gd name="T13" fmla="*/ 121 h 124"/>
                <a:gd name="T14" fmla="*/ 55 w 171"/>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124">
                  <a:moveTo>
                    <a:pt x="55" y="124"/>
                  </a:moveTo>
                  <a:cubicBezTo>
                    <a:pt x="58" y="124"/>
                    <a:pt x="60" y="123"/>
                    <a:pt x="62" y="121"/>
                  </a:cubicBezTo>
                  <a:cubicBezTo>
                    <a:pt x="90" y="97"/>
                    <a:pt x="125" y="82"/>
                    <a:pt x="161" y="78"/>
                  </a:cubicBezTo>
                  <a:cubicBezTo>
                    <a:pt x="167" y="77"/>
                    <a:pt x="171" y="73"/>
                    <a:pt x="171" y="67"/>
                  </a:cubicBezTo>
                  <a:cubicBezTo>
                    <a:pt x="171" y="0"/>
                    <a:pt x="171" y="0"/>
                    <a:pt x="171" y="0"/>
                  </a:cubicBezTo>
                  <a:cubicBezTo>
                    <a:pt x="105" y="2"/>
                    <a:pt x="45" y="30"/>
                    <a:pt x="0" y="73"/>
                  </a:cubicBezTo>
                  <a:cubicBezTo>
                    <a:pt x="48" y="121"/>
                    <a:pt x="48" y="121"/>
                    <a:pt x="48" y="121"/>
                  </a:cubicBezTo>
                  <a:cubicBezTo>
                    <a:pt x="50" y="123"/>
                    <a:pt x="53" y="124"/>
                    <a:pt x="55" y="124"/>
                  </a:cubicBezTo>
                  <a:close/>
                </a:path>
              </a:pathLst>
            </a:custGeom>
            <a:gradFill>
              <a:gsLst>
                <a:gs pos="26000">
                  <a:srgbClr val="F1B201"/>
                </a:gs>
                <a:gs pos="100000">
                  <a:srgbClr val="C68606"/>
                </a:gs>
              </a:gsLst>
              <a:path path="circl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6" name="Freeform 112"/>
            <p:cNvSpPr>
              <a:spLocks/>
            </p:cNvSpPr>
            <p:nvPr/>
          </p:nvSpPr>
          <p:spPr bwMode="auto">
            <a:xfrm>
              <a:off x="4043" y="2820"/>
              <a:ext cx="692" cy="306"/>
            </a:xfrm>
            <a:custGeom>
              <a:avLst/>
              <a:gdLst>
                <a:gd name="T0" fmla="*/ 292 w 292"/>
                <a:gd name="T1" fmla="*/ 122 h 129"/>
                <a:gd name="T2" fmla="*/ 288 w 292"/>
                <a:gd name="T3" fmla="*/ 114 h 129"/>
                <a:gd name="T4" fmla="*/ 10 w 292"/>
                <a:gd name="T5" fmla="*/ 1 h 129"/>
                <a:gd name="T6" fmla="*/ 2 w 292"/>
                <a:gd name="T7" fmla="*/ 4 h 129"/>
                <a:gd name="T8" fmla="*/ 0 w 292"/>
                <a:gd name="T9" fmla="*/ 7 h 129"/>
                <a:gd name="T10" fmla="*/ 289 w 292"/>
                <a:gd name="T11" fmla="*/ 129 h 129"/>
                <a:gd name="T12" fmla="*/ 292 w 292"/>
                <a:gd name="T13" fmla="*/ 122 h 129"/>
              </a:gdLst>
              <a:ahLst/>
              <a:cxnLst>
                <a:cxn ang="0">
                  <a:pos x="T0" y="T1"/>
                </a:cxn>
                <a:cxn ang="0">
                  <a:pos x="T2" y="T3"/>
                </a:cxn>
                <a:cxn ang="0">
                  <a:pos x="T4" y="T5"/>
                </a:cxn>
                <a:cxn ang="0">
                  <a:pos x="T6" y="T7"/>
                </a:cxn>
                <a:cxn ang="0">
                  <a:pos x="T8" y="T9"/>
                </a:cxn>
                <a:cxn ang="0">
                  <a:pos x="T10" y="T11"/>
                </a:cxn>
                <a:cxn ang="0">
                  <a:pos x="T12" y="T13"/>
                </a:cxn>
              </a:cxnLst>
              <a:rect l="0" t="0" r="r" b="b"/>
              <a:pathLst>
                <a:path w="292" h="129">
                  <a:moveTo>
                    <a:pt x="292" y="122"/>
                  </a:moveTo>
                  <a:cubicBezTo>
                    <a:pt x="292" y="119"/>
                    <a:pt x="290" y="116"/>
                    <a:pt x="288" y="114"/>
                  </a:cubicBezTo>
                  <a:cubicBezTo>
                    <a:pt x="210" y="45"/>
                    <a:pt x="114" y="6"/>
                    <a:pt x="10" y="1"/>
                  </a:cubicBezTo>
                  <a:cubicBezTo>
                    <a:pt x="7" y="0"/>
                    <a:pt x="4" y="2"/>
                    <a:pt x="2" y="4"/>
                  </a:cubicBezTo>
                  <a:cubicBezTo>
                    <a:pt x="1" y="4"/>
                    <a:pt x="0" y="6"/>
                    <a:pt x="0" y="7"/>
                  </a:cubicBezTo>
                  <a:cubicBezTo>
                    <a:pt x="112" y="10"/>
                    <a:pt x="214" y="56"/>
                    <a:pt x="289" y="129"/>
                  </a:cubicBezTo>
                  <a:cubicBezTo>
                    <a:pt x="291" y="127"/>
                    <a:pt x="292" y="124"/>
                    <a:pt x="292" y="122"/>
                  </a:cubicBezTo>
                  <a:close/>
                </a:path>
              </a:pathLst>
            </a:custGeom>
            <a:solidFill>
              <a:srgbClr val="00A6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7" name="Freeform 113"/>
            <p:cNvSpPr>
              <a:spLocks/>
            </p:cNvSpPr>
            <p:nvPr/>
          </p:nvSpPr>
          <p:spPr bwMode="auto">
            <a:xfrm>
              <a:off x="4041" y="2836"/>
              <a:ext cx="687" cy="580"/>
            </a:xfrm>
            <a:custGeom>
              <a:avLst/>
              <a:gdLst>
                <a:gd name="T0" fmla="*/ 0 w 290"/>
                <a:gd name="T1" fmla="*/ 173 h 244"/>
                <a:gd name="T2" fmla="*/ 168 w 290"/>
                <a:gd name="T3" fmla="*/ 244 h 244"/>
                <a:gd name="T4" fmla="*/ 289 w 290"/>
                <a:gd name="T5" fmla="*/ 122 h 244"/>
                <a:gd name="T6" fmla="*/ 290 w 290"/>
                <a:gd name="T7" fmla="*/ 122 h 244"/>
                <a:gd name="T8" fmla="*/ 1 w 290"/>
                <a:gd name="T9" fmla="*/ 0 h 244"/>
                <a:gd name="T10" fmla="*/ 0 w 290"/>
                <a:gd name="T11" fmla="*/ 4 h 244"/>
                <a:gd name="T12" fmla="*/ 0 w 290"/>
                <a:gd name="T13" fmla="*/ 173 h 244"/>
              </a:gdLst>
              <a:ahLst/>
              <a:cxnLst>
                <a:cxn ang="0">
                  <a:pos x="T0" y="T1"/>
                </a:cxn>
                <a:cxn ang="0">
                  <a:pos x="T2" y="T3"/>
                </a:cxn>
                <a:cxn ang="0">
                  <a:pos x="T4" y="T5"/>
                </a:cxn>
                <a:cxn ang="0">
                  <a:pos x="T6" y="T7"/>
                </a:cxn>
                <a:cxn ang="0">
                  <a:pos x="T8" y="T9"/>
                </a:cxn>
                <a:cxn ang="0">
                  <a:pos x="T10" y="T11"/>
                </a:cxn>
                <a:cxn ang="0">
                  <a:pos x="T12" y="T13"/>
                </a:cxn>
              </a:cxnLst>
              <a:rect l="0" t="0" r="r" b="b"/>
              <a:pathLst>
                <a:path w="290" h="244">
                  <a:moveTo>
                    <a:pt x="0" y="173"/>
                  </a:moveTo>
                  <a:cubicBezTo>
                    <a:pt x="65" y="175"/>
                    <a:pt x="124" y="202"/>
                    <a:pt x="168" y="244"/>
                  </a:cubicBezTo>
                  <a:cubicBezTo>
                    <a:pt x="289" y="122"/>
                    <a:pt x="289" y="122"/>
                    <a:pt x="289" y="122"/>
                  </a:cubicBezTo>
                  <a:cubicBezTo>
                    <a:pt x="290" y="122"/>
                    <a:pt x="290" y="122"/>
                    <a:pt x="290" y="122"/>
                  </a:cubicBezTo>
                  <a:cubicBezTo>
                    <a:pt x="215" y="49"/>
                    <a:pt x="113" y="3"/>
                    <a:pt x="1" y="0"/>
                  </a:cubicBezTo>
                  <a:cubicBezTo>
                    <a:pt x="0" y="1"/>
                    <a:pt x="0" y="3"/>
                    <a:pt x="0" y="4"/>
                  </a:cubicBezTo>
                  <a:lnTo>
                    <a:pt x="0" y="173"/>
                  </a:lnTo>
                  <a:close/>
                </a:path>
              </a:pathLst>
            </a:custGeom>
            <a:gradFill flip="none" rotWithShape="1">
              <a:gsLst>
                <a:gs pos="0">
                  <a:srgbClr val="00A651"/>
                </a:gs>
                <a:gs pos="100000">
                  <a:srgbClr val="006C33"/>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8" name="Freeform 114"/>
            <p:cNvSpPr>
              <a:spLocks/>
            </p:cNvSpPr>
            <p:nvPr/>
          </p:nvSpPr>
          <p:spPr bwMode="auto">
            <a:xfrm>
              <a:off x="4763" y="3155"/>
              <a:ext cx="301" cy="698"/>
            </a:xfrm>
            <a:custGeom>
              <a:avLst/>
              <a:gdLst>
                <a:gd name="T0" fmla="*/ 126 w 127"/>
                <a:gd name="T1" fmla="*/ 283 h 294"/>
                <a:gd name="T2" fmla="*/ 15 w 127"/>
                <a:gd name="T3" fmla="*/ 4 h 294"/>
                <a:gd name="T4" fmla="*/ 7 w 127"/>
                <a:gd name="T5" fmla="*/ 0 h 294"/>
                <a:gd name="T6" fmla="*/ 0 w 127"/>
                <a:gd name="T7" fmla="*/ 3 h 294"/>
                <a:gd name="T8" fmla="*/ 117 w 127"/>
                <a:gd name="T9" fmla="*/ 294 h 294"/>
                <a:gd name="T10" fmla="*/ 123 w 127"/>
                <a:gd name="T11" fmla="*/ 291 h 294"/>
                <a:gd name="T12" fmla="*/ 126 w 127"/>
                <a:gd name="T13" fmla="*/ 283 h 294"/>
              </a:gdLst>
              <a:ahLst/>
              <a:cxnLst>
                <a:cxn ang="0">
                  <a:pos x="T0" y="T1"/>
                </a:cxn>
                <a:cxn ang="0">
                  <a:pos x="T2" y="T3"/>
                </a:cxn>
                <a:cxn ang="0">
                  <a:pos x="T4" y="T5"/>
                </a:cxn>
                <a:cxn ang="0">
                  <a:pos x="T6" y="T7"/>
                </a:cxn>
                <a:cxn ang="0">
                  <a:pos x="T8" y="T9"/>
                </a:cxn>
                <a:cxn ang="0">
                  <a:pos x="T10" y="T11"/>
                </a:cxn>
                <a:cxn ang="0">
                  <a:pos x="T12" y="T13"/>
                </a:cxn>
              </a:cxnLst>
              <a:rect l="0" t="0" r="r" b="b"/>
              <a:pathLst>
                <a:path w="127" h="294">
                  <a:moveTo>
                    <a:pt x="126" y="283"/>
                  </a:moveTo>
                  <a:cubicBezTo>
                    <a:pt x="123" y="180"/>
                    <a:pt x="84" y="81"/>
                    <a:pt x="15" y="4"/>
                  </a:cubicBezTo>
                  <a:cubicBezTo>
                    <a:pt x="13" y="2"/>
                    <a:pt x="10" y="0"/>
                    <a:pt x="7" y="0"/>
                  </a:cubicBezTo>
                  <a:cubicBezTo>
                    <a:pt x="5" y="0"/>
                    <a:pt x="2" y="1"/>
                    <a:pt x="0" y="3"/>
                  </a:cubicBezTo>
                  <a:cubicBezTo>
                    <a:pt x="72" y="79"/>
                    <a:pt x="116" y="182"/>
                    <a:pt x="117" y="294"/>
                  </a:cubicBezTo>
                  <a:cubicBezTo>
                    <a:pt x="119" y="294"/>
                    <a:pt x="122" y="293"/>
                    <a:pt x="123" y="291"/>
                  </a:cubicBezTo>
                  <a:cubicBezTo>
                    <a:pt x="125" y="289"/>
                    <a:pt x="127" y="286"/>
                    <a:pt x="126" y="283"/>
                  </a:cubicBezTo>
                  <a:close/>
                </a:path>
              </a:pathLst>
            </a:custGeom>
            <a:solidFill>
              <a:srgbClr val="1B31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49" name="Freeform 115"/>
            <p:cNvSpPr>
              <a:spLocks/>
            </p:cNvSpPr>
            <p:nvPr/>
          </p:nvSpPr>
          <p:spPr bwMode="auto">
            <a:xfrm>
              <a:off x="4474" y="3162"/>
              <a:ext cx="567" cy="691"/>
            </a:xfrm>
            <a:custGeom>
              <a:avLst/>
              <a:gdLst>
                <a:gd name="T0" fmla="*/ 122 w 239"/>
                <a:gd name="T1" fmla="*/ 0 h 291"/>
                <a:gd name="T2" fmla="*/ 0 w 239"/>
                <a:gd name="T3" fmla="*/ 122 h 291"/>
                <a:gd name="T4" fmla="*/ 67 w 239"/>
                <a:gd name="T5" fmla="*/ 291 h 291"/>
                <a:gd name="T6" fmla="*/ 238 w 239"/>
                <a:gd name="T7" fmla="*/ 291 h 291"/>
                <a:gd name="T8" fmla="*/ 239 w 239"/>
                <a:gd name="T9" fmla="*/ 291 h 291"/>
                <a:gd name="T10" fmla="*/ 122 w 239"/>
                <a:gd name="T11" fmla="*/ 0 h 291"/>
                <a:gd name="T12" fmla="*/ 122 w 239"/>
                <a:gd name="T13" fmla="*/ 0 h 291"/>
              </a:gdLst>
              <a:ahLst/>
              <a:cxnLst>
                <a:cxn ang="0">
                  <a:pos x="T0" y="T1"/>
                </a:cxn>
                <a:cxn ang="0">
                  <a:pos x="T2" y="T3"/>
                </a:cxn>
                <a:cxn ang="0">
                  <a:pos x="T4" y="T5"/>
                </a:cxn>
                <a:cxn ang="0">
                  <a:pos x="T6" y="T7"/>
                </a:cxn>
                <a:cxn ang="0">
                  <a:pos x="T8" y="T9"/>
                </a:cxn>
                <a:cxn ang="0">
                  <a:pos x="T10" y="T11"/>
                </a:cxn>
                <a:cxn ang="0">
                  <a:pos x="T12" y="T13"/>
                </a:cxn>
              </a:cxnLst>
              <a:rect l="0" t="0" r="r" b="b"/>
              <a:pathLst>
                <a:path w="239" h="291">
                  <a:moveTo>
                    <a:pt x="122" y="0"/>
                  </a:moveTo>
                  <a:cubicBezTo>
                    <a:pt x="0" y="122"/>
                    <a:pt x="0" y="122"/>
                    <a:pt x="0" y="122"/>
                  </a:cubicBezTo>
                  <a:cubicBezTo>
                    <a:pt x="41" y="167"/>
                    <a:pt x="66" y="226"/>
                    <a:pt x="67" y="291"/>
                  </a:cubicBezTo>
                  <a:cubicBezTo>
                    <a:pt x="238" y="291"/>
                    <a:pt x="238" y="291"/>
                    <a:pt x="238" y="291"/>
                  </a:cubicBezTo>
                  <a:cubicBezTo>
                    <a:pt x="238" y="291"/>
                    <a:pt x="238" y="291"/>
                    <a:pt x="239" y="291"/>
                  </a:cubicBezTo>
                  <a:cubicBezTo>
                    <a:pt x="238" y="179"/>
                    <a:pt x="194" y="76"/>
                    <a:pt x="122" y="0"/>
                  </a:cubicBezTo>
                  <a:cubicBezTo>
                    <a:pt x="122" y="0"/>
                    <a:pt x="122" y="0"/>
                    <a:pt x="122" y="0"/>
                  </a:cubicBezTo>
                  <a:close/>
                </a:path>
              </a:pathLst>
            </a:custGeom>
            <a:gradFill>
              <a:gsLst>
                <a:gs pos="0">
                  <a:srgbClr val="244091"/>
                </a:gs>
                <a:gs pos="100000">
                  <a:srgbClr val="1B316F"/>
                </a:gs>
              </a:gsLst>
              <a:path path="circl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50" name="Freeform 116"/>
            <p:cNvSpPr>
              <a:spLocks/>
            </p:cNvSpPr>
            <p:nvPr/>
          </p:nvSpPr>
          <p:spPr bwMode="auto">
            <a:xfrm>
              <a:off x="3292" y="2820"/>
              <a:ext cx="697" cy="309"/>
            </a:xfrm>
            <a:custGeom>
              <a:avLst/>
              <a:gdLst>
                <a:gd name="T0" fmla="*/ 292 w 294"/>
                <a:gd name="T1" fmla="*/ 4 h 130"/>
                <a:gd name="T2" fmla="*/ 284 w 294"/>
                <a:gd name="T3" fmla="*/ 1 h 130"/>
                <a:gd name="T4" fmla="*/ 3 w 294"/>
                <a:gd name="T5" fmla="*/ 116 h 130"/>
                <a:gd name="T6" fmla="*/ 0 w 294"/>
                <a:gd name="T7" fmla="*/ 124 h 130"/>
                <a:gd name="T8" fmla="*/ 2 w 294"/>
                <a:gd name="T9" fmla="*/ 130 h 130"/>
                <a:gd name="T10" fmla="*/ 294 w 294"/>
                <a:gd name="T11" fmla="*/ 7 h 130"/>
                <a:gd name="T12" fmla="*/ 292 w 294"/>
                <a:gd name="T13" fmla="*/ 4 h 130"/>
              </a:gdLst>
              <a:ahLst/>
              <a:cxnLst>
                <a:cxn ang="0">
                  <a:pos x="T0" y="T1"/>
                </a:cxn>
                <a:cxn ang="0">
                  <a:pos x="T2" y="T3"/>
                </a:cxn>
                <a:cxn ang="0">
                  <a:pos x="T4" y="T5"/>
                </a:cxn>
                <a:cxn ang="0">
                  <a:pos x="T6" y="T7"/>
                </a:cxn>
                <a:cxn ang="0">
                  <a:pos x="T8" y="T9"/>
                </a:cxn>
                <a:cxn ang="0">
                  <a:pos x="T10" y="T11"/>
                </a:cxn>
                <a:cxn ang="0">
                  <a:pos x="T12" y="T13"/>
                </a:cxn>
              </a:cxnLst>
              <a:rect l="0" t="0" r="r" b="b"/>
              <a:pathLst>
                <a:path w="294" h="130">
                  <a:moveTo>
                    <a:pt x="292" y="4"/>
                  </a:moveTo>
                  <a:cubicBezTo>
                    <a:pt x="289" y="2"/>
                    <a:pt x="287" y="0"/>
                    <a:pt x="284" y="1"/>
                  </a:cubicBezTo>
                  <a:cubicBezTo>
                    <a:pt x="178" y="6"/>
                    <a:pt x="81" y="46"/>
                    <a:pt x="3" y="116"/>
                  </a:cubicBezTo>
                  <a:cubicBezTo>
                    <a:pt x="1" y="118"/>
                    <a:pt x="0" y="121"/>
                    <a:pt x="0" y="124"/>
                  </a:cubicBezTo>
                  <a:cubicBezTo>
                    <a:pt x="0" y="126"/>
                    <a:pt x="0" y="129"/>
                    <a:pt x="2" y="130"/>
                  </a:cubicBezTo>
                  <a:cubicBezTo>
                    <a:pt x="78" y="56"/>
                    <a:pt x="180" y="10"/>
                    <a:pt x="294" y="7"/>
                  </a:cubicBezTo>
                  <a:cubicBezTo>
                    <a:pt x="293" y="6"/>
                    <a:pt x="292" y="4"/>
                    <a:pt x="292" y="4"/>
                  </a:cubicBezTo>
                  <a:close/>
                </a:path>
              </a:pathLst>
            </a:custGeom>
            <a:solidFill>
              <a:srgbClr val="FEBE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51" name="Freeform 117"/>
            <p:cNvSpPr>
              <a:spLocks/>
            </p:cNvSpPr>
            <p:nvPr/>
          </p:nvSpPr>
          <p:spPr bwMode="auto">
            <a:xfrm>
              <a:off x="3297" y="2836"/>
              <a:ext cx="694" cy="585"/>
            </a:xfrm>
            <a:custGeom>
              <a:avLst/>
              <a:gdLst>
                <a:gd name="T0" fmla="*/ 122 w 293"/>
                <a:gd name="T1" fmla="*/ 246 h 246"/>
                <a:gd name="T2" fmla="*/ 293 w 293"/>
                <a:gd name="T3" fmla="*/ 173 h 246"/>
                <a:gd name="T4" fmla="*/ 293 w 293"/>
                <a:gd name="T5" fmla="*/ 4 h 246"/>
                <a:gd name="T6" fmla="*/ 292 w 293"/>
                <a:gd name="T7" fmla="*/ 0 h 246"/>
                <a:gd name="T8" fmla="*/ 0 w 293"/>
                <a:gd name="T9" fmla="*/ 123 h 246"/>
                <a:gd name="T10" fmla="*/ 1 w 293"/>
                <a:gd name="T11" fmla="*/ 125 h 246"/>
                <a:gd name="T12" fmla="*/ 122 w 293"/>
                <a:gd name="T13" fmla="*/ 246 h 246"/>
              </a:gdLst>
              <a:ahLst/>
              <a:cxnLst>
                <a:cxn ang="0">
                  <a:pos x="T0" y="T1"/>
                </a:cxn>
                <a:cxn ang="0">
                  <a:pos x="T2" y="T3"/>
                </a:cxn>
                <a:cxn ang="0">
                  <a:pos x="T4" y="T5"/>
                </a:cxn>
                <a:cxn ang="0">
                  <a:pos x="T6" y="T7"/>
                </a:cxn>
                <a:cxn ang="0">
                  <a:pos x="T8" y="T9"/>
                </a:cxn>
                <a:cxn ang="0">
                  <a:pos x="T10" y="T11"/>
                </a:cxn>
                <a:cxn ang="0">
                  <a:pos x="T12" y="T13"/>
                </a:cxn>
              </a:cxnLst>
              <a:rect l="0" t="0" r="r" b="b"/>
              <a:pathLst>
                <a:path w="293" h="246">
                  <a:moveTo>
                    <a:pt x="122" y="246"/>
                  </a:moveTo>
                  <a:cubicBezTo>
                    <a:pt x="167" y="203"/>
                    <a:pt x="227" y="175"/>
                    <a:pt x="293" y="173"/>
                  </a:cubicBezTo>
                  <a:cubicBezTo>
                    <a:pt x="293" y="4"/>
                    <a:pt x="293" y="4"/>
                    <a:pt x="293" y="4"/>
                  </a:cubicBezTo>
                  <a:cubicBezTo>
                    <a:pt x="293" y="3"/>
                    <a:pt x="292" y="1"/>
                    <a:pt x="292" y="0"/>
                  </a:cubicBezTo>
                  <a:cubicBezTo>
                    <a:pt x="178" y="3"/>
                    <a:pt x="76" y="49"/>
                    <a:pt x="0" y="123"/>
                  </a:cubicBezTo>
                  <a:cubicBezTo>
                    <a:pt x="0" y="124"/>
                    <a:pt x="0" y="124"/>
                    <a:pt x="1" y="125"/>
                  </a:cubicBezTo>
                  <a:lnTo>
                    <a:pt x="122" y="246"/>
                  </a:lnTo>
                  <a:close/>
                </a:path>
              </a:pathLst>
            </a:custGeom>
            <a:gradFill>
              <a:gsLst>
                <a:gs pos="26000">
                  <a:srgbClr val="FEBE10"/>
                </a:gs>
                <a:gs pos="100000">
                  <a:srgbClr val="D08D06"/>
                </a:gs>
              </a:gsLst>
              <a:path path="circl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52" name="Freeform 118"/>
            <p:cNvSpPr>
              <a:spLocks/>
            </p:cNvSpPr>
            <p:nvPr/>
          </p:nvSpPr>
          <p:spPr bwMode="auto">
            <a:xfrm>
              <a:off x="2967" y="3160"/>
              <a:ext cx="294" cy="693"/>
            </a:xfrm>
            <a:custGeom>
              <a:avLst/>
              <a:gdLst>
                <a:gd name="T0" fmla="*/ 117 w 124"/>
                <a:gd name="T1" fmla="*/ 0 h 292"/>
                <a:gd name="T2" fmla="*/ 110 w 124"/>
                <a:gd name="T3" fmla="*/ 4 h 292"/>
                <a:gd name="T4" fmla="*/ 0 w 124"/>
                <a:gd name="T5" fmla="*/ 281 h 292"/>
                <a:gd name="T6" fmla="*/ 3 w 124"/>
                <a:gd name="T7" fmla="*/ 289 h 292"/>
                <a:gd name="T8" fmla="*/ 9 w 124"/>
                <a:gd name="T9" fmla="*/ 292 h 292"/>
                <a:gd name="T10" fmla="*/ 124 w 124"/>
                <a:gd name="T11" fmla="*/ 3 h 292"/>
                <a:gd name="T12" fmla="*/ 117 w 124"/>
                <a:gd name="T13" fmla="*/ 0 h 292"/>
              </a:gdLst>
              <a:ahLst/>
              <a:cxnLst>
                <a:cxn ang="0">
                  <a:pos x="T0" y="T1"/>
                </a:cxn>
                <a:cxn ang="0">
                  <a:pos x="T2" y="T3"/>
                </a:cxn>
                <a:cxn ang="0">
                  <a:pos x="T4" y="T5"/>
                </a:cxn>
                <a:cxn ang="0">
                  <a:pos x="T6" y="T7"/>
                </a:cxn>
                <a:cxn ang="0">
                  <a:pos x="T8" y="T9"/>
                </a:cxn>
                <a:cxn ang="0">
                  <a:pos x="T10" y="T11"/>
                </a:cxn>
                <a:cxn ang="0">
                  <a:pos x="T12" y="T13"/>
                </a:cxn>
              </a:cxnLst>
              <a:rect l="0" t="0" r="r" b="b"/>
              <a:pathLst>
                <a:path w="124" h="292">
                  <a:moveTo>
                    <a:pt x="117" y="0"/>
                  </a:moveTo>
                  <a:cubicBezTo>
                    <a:pt x="114" y="0"/>
                    <a:pt x="111" y="2"/>
                    <a:pt x="110" y="4"/>
                  </a:cubicBezTo>
                  <a:cubicBezTo>
                    <a:pt x="42" y="81"/>
                    <a:pt x="3" y="179"/>
                    <a:pt x="0" y="281"/>
                  </a:cubicBezTo>
                  <a:cubicBezTo>
                    <a:pt x="0" y="284"/>
                    <a:pt x="1" y="287"/>
                    <a:pt x="3" y="289"/>
                  </a:cubicBezTo>
                  <a:cubicBezTo>
                    <a:pt x="5" y="291"/>
                    <a:pt x="7" y="292"/>
                    <a:pt x="9" y="292"/>
                  </a:cubicBezTo>
                  <a:cubicBezTo>
                    <a:pt x="10" y="180"/>
                    <a:pt x="54" y="79"/>
                    <a:pt x="124" y="3"/>
                  </a:cubicBezTo>
                  <a:cubicBezTo>
                    <a:pt x="122" y="1"/>
                    <a:pt x="120" y="0"/>
                    <a:pt x="117" y="0"/>
                  </a:cubicBezTo>
                  <a:close/>
                </a:path>
              </a:pathLst>
            </a:custGeom>
            <a:solidFill>
              <a:srgbClr val="EF38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53" name="Freeform 119"/>
            <p:cNvSpPr>
              <a:spLocks/>
            </p:cNvSpPr>
            <p:nvPr/>
          </p:nvSpPr>
          <p:spPr bwMode="auto">
            <a:xfrm>
              <a:off x="2989" y="3167"/>
              <a:ext cx="564" cy="686"/>
            </a:xfrm>
            <a:custGeom>
              <a:avLst/>
              <a:gdLst>
                <a:gd name="T0" fmla="*/ 172 w 238"/>
                <a:gd name="T1" fmla="*/ 289 h 289"/>
                <a:gd name="T2" fmla="*/ 238 w 238"/>
                <a:gd name="T3" fmla="*/ 122 h 289"/>
                <a:gd name="T4" fmla="*/ 116 w 238"/>
                <a:gd name="T5" fmla="*/ 0 h 289"/>
                <a:gd name="T6" fmla="*/ 115 w 238"/>
                <a:gd name="T7" fmla="*/ 0 h 289"/>
                <a:gd name="T8" fmla="*/ 0 w 238"/>
                <a:gd name="T9" fmla="*/ 289 h 289"/>
                <a:gd name="T10" fmla="*/ 1 w 238"/>
                <a:gd name="T11" fmla="*/ 289 h 289"/>
                <a:gd name="T12" fmla="*/ 172 w 238"/>
                <a:gd name="T13" fmla="*/ 289 h 289"/>
              </a:gdLst>
              <a:ahLst/>
              <a:cxnLst>
                <a:cxn ang="0">
                  <a:pos x="T0" y="T1"/>
                </a:cxn>
                <a:cxn ang="0">
                  <a:pos x="T2" y="T3"/>
                </a:cxn>
                <a:cxn ang="0">
                  <a:pos x="T4" y="T5"/>
                </a:cxn>
                <a:cxn ang="0">
                  <a:pos x="T6" y="T7"/>
                </a:cxn>
                <a:cxn ang="0">
                  <a:pos x="T8" y="T9"/>
                </a:cxn>
                <a:cxn ang="0">
                  <a:pos x="T10" y="T11"/>
                </a:cxn>
                <a:cxn ang="0">
                  <a:pos x="T12" y="T13"/>
                </a:cxn>
              </a:cxnLst>
              <a:rect l="0" t="0" r="r" b="b"/>
              <a:pathLst>
                <a:path w="238" h="289">
                  <a:moveTo>
                    <a:pt x="172" y="289"/>
                  </a:moveTo>
                  <a:cubicBezTo>
                    <a:pt x="174" y="225"/>
                    <a:pt x="198" y="167"/>
                    <a:pt x="238" y="122"/>
                  </a:cubicBezTo>
                  <a:cubicBezTo>
                    <a:pt x="116" y="0"/>
                    <a:pt x="116" y="0"/>
                    <a:pt x="116" y="0"/>
                  </a:cubicBezTo>
                  <a:cubicBezTo>
                    <a:pt x="116" y="0"/>
                    <a:pt x="115" y="0"/>
                    <a:pt x="115" y="0"/>
                  </a:cubicBezTo>
                  <a:cubicBezTo>
                    <a:pt x="45" y="76"/>
                    <a:pt x="1" y="177"/>
                    <a:pt x="0" y="289"/>
                  </a:cubicBezTo>
                  <a:cubicBezTo>
                    <a:pt x="1" y="289"/>
                    <a:pt x="1" y="289"/>
                    <a:pt x="1" y="289"/>
                  </a:cubicBezTo>
                  <a:lnTo>
                    <a:pt x="172" y="289"/>
                  </a:lnTo>
                  <a:close/>
                </a:path>
              </a:pathLst>
            </a:custGeom>
            <a:gradFill>
              <a:gsLst>
                <a:gs pos="0">
                  <a:srgbClr val="EF3824"/>
                </a:gs>
                <a:gs pos="100000">
                  <a:srgbClr val="B82414"/>
                </a:gs>
              </a:gsLst>
              <a:path path="circl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54" name="Freeform 120"/>
            <p:cNvSpPr>
              <a:spLocks/>
            </p:cNvSpPr>
            <p:nvPr/>
          </p:nvSpPr>
          <p:spPr bwMode="auto">
            <a:xfrm>
              <a:off x="3390" y="3453"/>
              <a:ext cx="277" cy="396"/>
            </a:xfrm>
            <a:custGeom>
              <a:avLst/>
              <a:gdLst>
                <a:gd name="T0" fmla="*/ 79 w 117"/>
                <a:gd name="T1" fmla="*/ 157 h 167"/>
                <a:gd name="T2" fmla="*/ 114 w 117"/>
                <a:gd name="T3" fmla="*/ 62 h 167"/>
                <a:gd name="T4" fmla="*/ 113 w 117"/>
                <a:gd name="T5" fmla="*/ 49 h 167"/>
                <a:gd name="T6" fmla="*/ 65 w 117"/>
                <a:gd name="T7" fmla="*/ 0 h 167"/>
                <a:gd name="T8" fmla="*/ 0 w 117"/>
                <a:gd name="T9" fmla="*/ 167 h 167"/>
                <a:gd name="T10" fmla="*/ 68 w 117"/>
                <a:gd name="T11" fmla="*/ 167 h 167"/>
                <a:gd name="T12" fmla="*/ 79 w 117"/>
                <a:gd name="T13" fmla="*/ 157 h 167"/>
              </a:gdLst>
              <a:ahLst/>
              <a:cxnLst>
                <a:cxn ang="0">
                  <a:pos x="T0" y="T1"/>
                </a:cxn>
                <a:cxn ang="0">
                  <a:pos x="T2" y="T3"/>
                </a:cxn>
                <a:cxn ang="0">
                  <a:pos x="T4" y="T5"/>
                </a:cxn>
                <a:cxn ang="0">
                  <a:pos x="T6" y="T7"/>
                </a:cxn>
                <a:cxn ang="0">
                  <a:pos x="T8" y="T9"/>
                </a:cxn>
                <a:cxn ang="0">
                  <a:pos x="T10" y="T11"/>
                </a:cxn>
                <a:cxn ang="0">
                  <a:pos x="T12" y="T13"/>
                </a:cxn>
              </a:cxnLst>
              <a:rect l="0" t="0" r="r" b="b"/>
              <a:pathLst>
                <a:path w="117" h="167">
                  <a:moveTo>
                    <a:pt x="79" y="157"/>
                  </a:moveTo>
                  <a:cubicBezTo>
                    <a:pt x="81" y="123"/>
                    <a:pt x="94" y="90"/>
                    <a:pt x="114" y="62"/>
                  </a:cubicBezTo>
                  <a:cubicBezTo>
                    <a:pt x="117" y="58"/>
                    <a:pt x="117" y="52"/>
                    <a:pt x="113" y="49"/>
                  </a:cubicBezTo>
                  <a:cubicBezTo>
                    <a:pt x="65" y="0"/>
                    <a:pt x="65" y="0"/>
                    <a:pt x="65" y="0"/>
                  </a:cubicBezTo>
                  <a:cubicBezTo>
                    <a:pt x="25" y="45"/>
                    <a:pt x="1" y="103"/>
                    <a:pt x="0" y="167"/>
                  </a:cubicBezTo>
                  <a:cubicBezTo>
                    <a:pt x="68" y="167"/>
                    <a:pt x="68" y="167"/>
                    <a:pt x="68" y="167"/>
                  </a:cubicBezTo>
                  <a:cubicBezTo>
                    <a:pt x="74" y="167"/>
                    <a:pt x="78" y="163"/>
                    <a:pt x="79" y="157"/>
                  </a:cubicBezTo>
                  <a:close/>
                </a:path>
              </a:pathLst>
            </a:custGeom>
            <a:gradFill>
              <a:gsLst>
                <a:gs pos="26000">
                  <a:srgbClr val="EF3824"/>
                </a:gs>
                <a:gs pos="100000">
                  <a:srgbClr val="BE1F0E"/>
                </a:gs>
              </a:gsLst>
              <a:path path="circl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grpSp>
      <p:pic>
        <p:nvPicPr>
          <p:cNvPr id="55" name="needle_poin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483769">
            <a:off x="2946642" y="2669560"/>
            <a:ext cx="3319076" cy="3319076"/>
          </a:xfrm>
          <a:prstGeom prst="rect">
            <a:avLst/>
          </a:prstGeom>
        </p:spPr>
      </p:pic>
      <p:sp>
        <p:nvSpPr>
          <p:cNvPr id="56" name="TextBox 55"/>
          <p:cNvSpPr txBox="1"/>
          <p:nvPr/>
        </p:nvSpPr>
        <p:spPr>
          <a:xfrm>
            <a:off x="5949251" y="2114550"/>
            <a:ext cx="2879198" cy="854080"/>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DELEGATE</a:t>
            </a:r>
          </a:p>
          <a:p>
            <a:pPr algn="ctr"/>
            <a:r>
              <a:rPr lang="en-US" sz="1050" b="1" dirty="0">
                <a:solidFill>
                  <a:schemeClr val="bg1"/>
                </a:solidFill>
                <a:latin typeface="Century Gothic" panose="020B0502020202020204" pitchFamily="34" charset="0"/>
              </a:rPr>
              <a:t>WILL CREATE A CAP FOR EVERY NON-COMPLIANCE DURING THE END OF THE 3</a:t>
            </a:r>
            <a:r>
              <a:rPr lang="en-US" sz="1050" b="1" baseline="30000" dirty="0">
                <a:solidFill>
                  <a:schemeClr val="bg1"/>
                </a:solidFill>
                <a:latin typeface="Century Gothic" panose="020B0502020202020204" pitchFamily="34" charset="0"/>
              </a:rPr>
              <a:t>RD</a:t>
            </a:r>
            <a:r>
              <a:rPr lang="en-US" sz="1050" b="1" dirty="0">
                <a:solidFill>
                  <a:schemeClr val="bg1"/>
                </a:solidFill>
                <a:latin typeface="Century Gothic" panose="020B0502020202020204" pitchFamily="34" charset="0"/>
              </a:rPr>
              <a:t> WEEK OF THE MONTH</a:t>
            </a:r>
            <a:endParaRPr lang="en-US" sz="1050" dirty="0">
              <a:solidFill>
                <a:schemeClr val="bg1"/>
              </a:solidFill>
              <a:latin typeface="Century Gothic" panose="020B0502020202020204" pitchFamily="34" charset="0"/>
            </a:endParaRPr>
          </a:p>
        </p:txBody>
      </p:sp>
      <p:sp>
        <p:nvSpPr>
          <p:cNvPr id="57" name="TextBox 56"/>
          <p:cNvSpPr txBox="1"/>
          <p:nvPr/>
        </p:nvSpPr>
        <p:spPr>
          <a:xfrm>
            <a:off x="6727806" y="3233847"/>
            <a:ext cx="2131857" cy="692497"/>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GRANTEE</a:t>
            </a:r>
            <a:br>
              <a:rPr lang="en-US" b="1" dirty="0">
                <a:solidFill>
                  <a:schemeClr val="bg1"/>
                </a:solidFill>
                <a:latin typeface="Century Gothic" panose="020B0502020202020204" pitchFamily="34" charset="0"/>
              </a:rPr>
            </a:br>
            <a:r>
              <a:rPr lang="en-US" sz="1050" b="1" dirty="0">
                <a:solidFill>
                  <a:schemeClr val="accent4">
                    <a:lumMod val="20000"/>
                    <a:lumOff val="80000"/>
                  </a:schemeClr>
                </a:solidFill>
                <a:latin typeface="Century Gothic" panose="020B0502020202020204" pitchFamily="34" charset="0"/>
              </a:rPr>
              <a:t>WILL VERIFY CAP IS IN PLACE &amp; FOLLOW UP UNTIL RESOLVED</a:t>
            </a:r>
            <a:endParaRPr lang="en-US" sz="1050" dirty="0">
              <a:solidFill>
                <a:schemeClr val="accent4">
                  <a:lumMod val="20000"/>
                  <a:lumOff val="80000"/>
                </a:schemeClr>
              </a:solidFill>
              <a:latin typeface="Century Gothic" panose="020B0502020202020204" pitchFamily="34" charset="0"/>
            </a:endParaRPr>
          </a:p>
        </p:txBody>
      </p:sp>
      <p:sp>
        <p:nvSpPr>
          <p:cNvPr id="58" name="TextBox 57"/>
          <p:cNvSpPr txBox="1"/>
          <p:nvPr/>
        </p:nvSpPr>
        <p:spPr>
          <a:xfrm>
            <a:off x="241277" y="2168530"/>
            <a:ext cx="2683024" cy="784830"/>
          </a:xfrm>
          <a:prstGeom prst="rect">
            <a:avLst/>
          </a:prstGeom>
          <a:noFill/>
        </p:spPr>
        <p:txBody>
          <a:bodyPr wrap="square" rtlCol="0">
            <a:spAutoFit/>
          </a:bodyPr>
          <a:lstStyle/>
          <a:p>
            <a:pPr algn="ctr"/>
            <a:r>
              <a:rPr lang="en-US" b="1" dirty="0">
                <a:solidFill>
                  <a:srgbClr val="EA5E29"/>
                </a:solidFill>
                <a:latin typeface="Century Gothic" panose="020B0502020202020204" pitchFamily="34" charset="0"/>
              </a:rPr>
              <a:t>GRANTEE</a:t>
            </a:r>
          </a:p>
          <a:p>
            <a:pPr algn="ctr"/>
            <a:r>
              <a:rPr lang="en-US" sz="900" b="1" dirty="0">
                <a:solidFill>
                  <a:schemeClr val="bg1"/>
                </a:solidFill>
                <a:latin typeface="Century Gothic" panose="020B0502020202020204" pitchFamily="34" charset="0"/>
              </a:rPr>
              <a:t>WILL ANALYZE DELEGATE DATA AND CREATE A MONITORING METRIC RESULT IN CHILD PLUS BY THE END OF THE 2</a:t>
            </a:r>
            <a:r>
              <a:rPr lang="en-US" sz="900" b="1" baseline="30000" dirty="0">
                <a:solidFill>
                  <a:schemeClr val="bg1"/>
                </a:solidFill>
                <a:latin typeface="Century Gothic" panose="020B0502020202020204" pitchFamily="34" charset="0"/>
              </a:rPr>
              <a:t>ND</a:t>
            </a:r>
            <a:r>
              <a:rPr lang="en-US" sz="900" b="1" dirty="0">
                <a:solidFill>
                  <a:schemeClr val="bg1"/>
                </a:solidFill>
                <a:latin typeface="Century Gothic" panose="020B0502020202020204" pitchFamily="34" charset="0"/>
              </a:rPr>
              <a:t> WEEK OF THE MONTH</a:t>
            </a:r>
            <a:endParaRPr lang="en-US" sz="900" dirty="0">
              <a:solidFill>
                <a:schemeClr val="bg1"/>
              </a:solidFill>
              <a:latin typeface="Century Gothic" panose="020B0502020202020204" pitchFamily="34" charset="0"/>
            </a:endParaRPr>
          </a:p>
        </p:txBody>
      </p:sp>
      <p:sp>
        <p:nvSpPr>
          <p:cNvPr id="59" name="TextBox 58"/>
          <p:cNvSpPr txBox="1"/>
          <p:nvPr/>
        </p:nvSpPr>
        <p:spPr>
          <a:xfrm>
            <a:off x="608132" y="3044732"/>
            <a:ext cx="1666198" cy="1015663"/>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DELEGATE</a:t>
            </a:r>
          </a:p>
          <a:p>
            <a:pPr algn="ctr"/>
            <a:r>
              <a:rPr lang="en-US" sz="1050" b="1" dirty="0">
                <a:solidFill>
                  <a:schemeClr val="accent4">
                    <a:lumMod val="20000"/>
                    <a:lumOff val="80000"/>
                  </a:schemeClr>
                </a:solidFill>
                <a:latin typeface="Century Gothic" panose="020B0502020202020204" pitchFamily="34" charset="0"/>
              </a:rPr>
              <a:t>WILL HAVE ALL DATA ELEMENTS IN DURING THE 1</a:t>
            </a:r>
            <a:r>
              <a:rPr lang="en-US" sz="1050" b="1" baseline="30000" dirty="0">
                <a:solidFill>
                  <a:schemeClr val="accent4">
                    <a:lumMod val="20000"/>
                    <a:lumOff val="80000"/>
                  </a:schemeClr>
                </a:solidFill>
                <a:latin typeface="Century Gothic" panose="020B0502020202020204" pitchFamily="34" charset="0"/>
              </a:rPr>
              <a:t>ST</a:t>
            </a:r>
            <a:r>
              <a:rPr lang="en-US" sz="1050" b="1" dirty="0">
                <a:solidFill>
                  <a:schemeClr val="accent4">
                    <a:lumMod val="20000"/>
                    <a:lumOff val="80000"/>
                  </a:schemeClr>
                </a:solidFill>
                <a:latin typeface="Century Gothic" panose="020B0502020202020204" pitchFamily="34" charset="0"/>
              </a:rPr>
              <a:t> WEEK OF THE MONTH</a:t>
            </a:r>
            <a:endParaRPr lang="en-US" sz="1050" dirty="0">
              <a:solidFill>
                <a:schemeClr val="accent4">
                  <a:lumMod val="20000"/>
                  <a:lumOff val="80000"/>
                </a:schemeClr>
              </a:solidFill>
              <a:latin typeface="Century Gothic" panose="020B0502020202020204" pitchFamily="34" charset="0"/>
            </a:endParaRPr>
          </a:p>
        </p:txBody>
      </p:sp>
      <p:sp>
        <p:nvSpPr>
          <p:cNvPr id="60" name="Rectangle 59"/>
          <p:cNvSpPr/>
          <p:nvPr/>
        </p:nvSpPr>
        <p:spPr>
          <a:xfrm rot="1252359">
            <a:off x="4348221" y="2550395"/>
            <a:ext cx="1682479" cy="775777"/>
          </a:xfrm>
          <a:prstGeom prst="rect">
            <a:avLst/>
          </a:prstGeom>
          <a:noFill/>
        </p:spPr>
        <p:txBody>
          <a:bodyPr spcFirstLastPara="1" wrap="none" lIns="68580" tIns="34290" rIns="68580" bIns="34290" numCol="1">
            <a:prstTxWarp prst="textArchUp">
              <a:avLst/>
            </a:prstTxWarp>
            <a:spAutoFit/>
          </a:bodyPr>
          <a:lstStyle/>
          <a:p>
            <a:pPr algn="ctr"/>
            <a:r>
              <a:rPr lang="en-US" sz="2100" b="1" dirty="0">
                <a:ln w="12700" cmpd="sng">
                  <a:noFill/>
                  <a:prstDash val="solid"/>
                </a:ln>
                <a:solidFill>
                  <a:schemeClr val="bg1"/>
                </a:solidFill>
              </a:rPr>
              <a:t>3</a:t>
            </a:r>
            <a:r>
              <a:rPr lang="en-US" sz="2100" b="1" baseline="30000" dirty="0">
                <a:ln w="12700" cmpd="sng">
                  <a:noFill/>
                  <a:prstDash val="solid"/>
                </a:ln>
                <a:solidFill>
                  <a:schemeClr val="bg1"/>
                </a:solidFill>
              </a:rPr>
              <a:t>RD</a:t>
            </a:r>
            <a:r>
              <a:rPr lang="en-US" sz="2100" b="1" dirty="0">
                <a:ln w="12700" cmpd="sng">
                  <a:noFill/>
                  <a:prstDash val="solid"/>
                </a:ln>
                <a:solidFill>
                  <a:schemeClr val="bg1"/>
                </a:solidFill>
              </a:rPr>
              <a:t> </a:t>
            </a:r>
            <a:r>
              <a:rPr lang="en-US" sz="1500" b="1" dirty="0">
                <a:ln w="12700" cmpd="sng">
                  <a:noFill/>
                  <a:prstDash val="solid"/>
                </a:ln>
                <a:solidFill>
                  <a:schemeClr val="bg1"/>
                </a:solidFill>
              </a:rPr>
              <a:t>WEEK</a:t>
            </a:r>
            <a:r>
              <a:rPr lang="en-US" sz="2100" b="1" dirty="0">
                <a:ln w="12700" cmpd="sng">
                  <a:noFill/>
                  <a:prstDash val="solid"/>
                </a:ln>
                <a:solidFill>
                  <a:schemeClr val="bg1"/>
                </a:solidFill>
              </a:rPr>
              <a:t> </a:t>
            </a:r>
          </a:p>
        </p:txBody>
      </p:sp>
      <p:sp>
        <p:nvSpPr>
          <p:cNvPr id="61" name="Rectangle 60"/>
          <p:cNvSpPr/>
          <p:nvPr/>
        </p:nvSpPr>
        <p:spPr>
          <a:xfrm rot="4115319">
            <a:off x="5167046" y="3386772"/>
            <a:ext cx="1682479" cy="775777"/>
          </a:xfrm>
          <a:prstGeom prst="rect">
            <a:avLst/>
          </a:prstGeom>
          <a:noFill/>
        </p:spPr>
        <p:txBody>
          <a:bodyPr spcFirstLastPara="1" wrap="none" lIns="68580" tIns="34290" rIns="68580" bIns="34290" numCol="1">
            <a:prstTxWarp prst="textArchUp">
              <a:avLst/>
            </a:prstTxWarp>
            <a:spAutoFit/>
          </a:bodyPr>
          <a:lstStyle/>
          <a:p>
            <a:pPr algn="ctr"/>
            <a:r>
              <a:rPr lang="en-US" sz="2100" b="1" dirty="0">
                <a:ln w="12700" cmpd="sng">
                  <a:noFill/>
                  <a:prstDash val="solid"/>
                </a:ln>
                <a:solidFill>
                  <a:schemeClr val="bg1"/>
                </a:solidFill>
              </a:rPr>
              <a:t>4</a:t>
            </a:r>
            <a:r>
              <a:rPr lang="en-US" sz="2100" b="1" baseline="30000" dirty="0">
                <a:ln w="12700" cmpd="sng">
                  <a:noFill/>
                  <a:prstDash val="solid"/>
                </a:ln>
                <a:solidFill>
                  <a:schemeClr val="bg1"/>
                </a:solidFill>
              </a:rPr>
              <a:t>TH</a:t>
            </a:r>
            <a:r>
              <a:rPr lang="en-US" sz="2100" b="1" dirty="0">
                <a:ln w="12700" cmpd="sng">
                  <a:noFill/>
                  <a:prstDash val="solid"/>
                </a:ln>
                <a:solidFill>
                  <a:schemeClr val="bg1"/>
                </a:solidFill>
              </a:rPr>
              <a:t> </a:t>
            </a:r>
            <a:r>
              <a:rPr lang="en-US" sz="1500" b="1" dirty="0">
                <a:ln w="12700" cmpd="sng">
                  <a:noFill/>
                  <a:prstDash val="solid"/>
                </a:ln>
                <a:solidFill>
                  <a:schemeClr val="bg1"/>
                </a:solidFill>
              </a:rPr>
              <a:t>WEEK</a:t>
            </a:r>
          </a:p>
        </p:txBody>
      </p:sp>
      <p:sp>
        <p:nvSpPr>
          <p:cNvPr id="62" name="Rectangle 61"/>
          <p:cNvSpPr/>
          <p:nvPr/>
        </p:nvSpPr>
        <p:spPr>
          <a:xfrm rot="20216008">
            <a:off x="3180998" y="2541570"/>
            <a:ext cx="1682479" cy="775777"/>
          </a:xfrm>
          <a:prstGeom prst="rect">
            <a:avLst/>
          </a:prstGeom>
          <a:noFill/>
        </p:spPr>
        <p:txBody>
          <a:bodyPr spcFirstLastPara="1" wrap="none" lIns="68580" tIns="34290" rIns="68580" bIns="34290" numCol="1">
            <a:prstTxWarp prst="textArchUp">
              <a:avLst/>
            </a:prstTxWarp>
            <a:spAutoFit/>
          </a:bodyPr>
          <a:lstStyle/>
          <a:p>
            <a:pPr algn="ctr"/>
            <a:r>
              <a:rPr lang="en-US" sz="2100" b="1" dirty="0">
                <a:ln w="12700" cmpd="sng">
                  <a:noFill/>
                  <a:prstDash val="solid"/>
                </a:ln>
                <a:solidFill>
                  <a:schemeClr val="bg1"/>
                </a:solidFill>
              </a:rPr>
              <a:t>2</a:t>
            </a:r>
            <a:r>
              <a:rPr lang="en-US" sz="2100" b="1" baseline="30000" dirty="0">
                <a:ln w="12700" cmpd="sng">
                  <a:noFill/>
                  <a:prstDash val="solid"/>
                </a:ln>
                <a:solidFill>
                  <a:schemeClr val="bg1"/>
                </a:solidFill>
              </a:rPr>
              <a:t>ND WEEK</a:t>
            </a:r>
            <a:r>
              <a:rPr lang="en-US" sz="2100" b="1" dirty="0">
                <a:ln w="12700" cmpd="sng">
                  <a:noFill/>
                  <a:prstDash val="solid"/>
                </a:ln>
                <a:solidFill>
                  <a:schemeClr val="bg1"/>
                </a:solidFill>
              </a:rPr>
              <a:t> </a:t>
            </a:r>
          </a:p>
        </p:txBody>
      </p:sp>
      <p:sp>
        <p:nvSpPr>
          <p:cNvPr id="63" name="Rectangle 62"/>
          <p:cNvSpPr/>
          <p:nvPr/>
        </p:nvSpPr>
        <p:spPr>
          <a:xfrm rot="17438626">
            <a:off x="2317977" y="3417261"/>
            <a:ext cx="1682479" cy="775777"/>
          </a:xfrm>
          <a:prstGeom prst="rect">
            <a:avLst/>
          </a:prstGeom>
          <a:noFill/>
        </p:spPr>
        <p:txBody>
          <a:bodyPr spcFirstLastPara="1" wrap="none" lIns="68580" tIns="34290" rIns="68580" bIns="34290" numCol="1">
            <a:prstTxWarp prst="textArchUp">
              <a:avLst/>
            </a:prstTxWarp>
            <a:spAutoFit/>
          </a:bodyPr>
          <a:lstStyle/>
          <a:p>
            <a:pPr algn="ctr"/>
            <a:r>
              <a:rPr lang="en-US" sz="2100" b="1" dirty="0">
                <a:ln w="12700" cmpd="sng">
                  <a:noFill/>
                  <a:prstDash val="solid"/>
                </a:ln>
                <a:solidFill>
                  <a:schemeClr val="bg1"/>
                </a:solidFill>
              </a:rPr>
              <a:t>1</a:t>
            </a:r>
            <a:r>
              <a:rPr lang="en-US" sz="2100" b="1" baseline="30000" dirty="0">
                <a:ln w="12700" cmpd="sng">
                  <a:noFill/>
                  <a:prstDash val="solid"/>
                </a:ln>
                <a:solidFill>
                  <a:schemeClr val="bg1"/>
                </a:solidFill>
              </a:rPr>
              <a:t>ST WEEK</a:t>
            </a:r>
            <a:endParaRPr lang="en-US" sz="2100" b="1" dirty="0">
              <a:ln w="12700" cmpd="sng">
                <a:noFill/>
                <a:prstDash val="solid"/>
              </a:ln>
              <a:solidFill>
                <a:schemeClr val="bg1"/>
              </a:solidFill>
            </a:endParaRPr>
          </a:p>
        </p:txBody>
      </p:sp>
      <p:sp>
        <p:nvSpPr>
          <p:cNvPr id="64" name="TextBox 63"/>
          <p:cNvSpPr txBox="1"/>
          <p:nvPr/>
        </p:nvSpPr>
        <p:spPr>
          <a:xfrm>
            <a:off x="1182103" y="4650039"/>
            <a:ext cx="6743699" cy="484748"/>
          </a:xfrm>
          <a:prstGeom prst="rect">
            <a:avLst/>
          </a:prstGeom>
          <a:noFill/>
        </p:spPr>
        <p:txBody>
          <a:bodyPr wrap="square" rtlCol="0">
            <a:spAutoFit/>
          </a:bodyPr>
          <a:lstStyle/>
          <a:p>
            <a:pPr algn="ctr"/>
            <a:r>
              <a:rPr lang="en-US" sz="1350" b="1" dirty="0">
                <a:solidFill>
                  <a:schemeClr val="bg1"/>
                </a:solidFill>
                <a:latin typeface="Century Gothic" panose="020B0502020202020204" pitchFamily="34" charset="0"/>
              </a:rPr>
              <a:t>DELEGATE| GRANTEE ROLES</a:t>
            </a:r>
          </a:p>
          <a:p>
            <a:pPr algn="ctr"/>
            <a:endParaRPr lang="en-US" sz="1200" dirty="0">
              <a:solidFill>
                <a:schemeClr val="bg1"/>
              </a:solidFill>
              <a:latin typeface="Century Gothic" panose="020B0502020202020204" pitchFamily="34" charset="0"/>
            </a:endParaRPr>
          </a:p>
        </p:txBody>
      </p:sp>
      <p:sp>
        <p:nvSpPr>
          <p:cNvPr id="65" name="TextBox 64"/>
          <p:cNvSpPr txBox="1"/>
          <p:nvPr/>
        </p:nvSpPr>
        <p:spPr>
          <a:xfrm>
            <a:off x="800100" y="5111704"/>
            <a:ext cx="7600950" cy="300082"/>
          </a:xfrm>
          <a:prstGeom prst="rect">
            <a:avLst/>
          </a:prstGeom>
          <a:noFill/>
        </p:spPr>
        <p:txBody>
          <a:bodyPr wrap="square" rtlCol="0">
            <a:spAutoFit/>
          </a:bodyPr>
          <a:lstStyle/>
          <a:p>
            <a:pPr algn="ctr"/>
            <a:r>
              <a:rPr lang="en-US" sz="1350" dirty="0">
                <a:solidFill>
                  <a:schemeClr val="bg1"/>
                </a:solidFill>
              </a:rPr>
              <a:t>The metrics report will provide a “real time” month to date dashboard of important program indicators</a:t>
            </a:r>
          </a:p>
        </p:txBody>
      </p:sp>
      <p:sp>
        <p:nvSpPr>
          <p:cNvPr id="10" name="Date Placeholder 9"/>
          <p:cNvSpPr>
            <a:spLocks noGrp="1"/>
          </p:cNvSpPr>
          <p:nvPr>
            <p:ph type="dt" sz="half" idx="10"/>
          </p:nvPr>
        </p:nvSpPr>
        <p:spPr/>
        <p:txBody>
          <a:bodyPr/>
          <a:lstStyle/>
          <a:p>
            <a:fld id="{E3731E41-72C5-4957-A202-2781F6677B22}" type="datetime1">
              <a:rPr lang="en-US" smtClean="0"/>
              <a:t>2/9/2020</a:t>
            </a:fld>
            <a:endParaRPr lang="en-US"/>
          </a:p>
        </p:txBody>
      </p:sp>
    </p:spTree>
    <p:extLst>
      <p:ext uri="{BB962C8B-B14F-4D97-AF65-F5344CB8AC3E}">
        <p14:creationId xmlns:p14="http://schemas.microsoft.com/office/powerpoint/2010/main" val="3424530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55"/>
                                        </p:tgtEl>
                                        <p:attrNameLst>
                                          <p:attrName>r</p:attrName>
                                        </p:attrNameLst>
                                      </p:cBhvr>
                                    </p:animRot>
                                    <p:animRot by="-240000">
                                      <p:cBhvr>
                                        <p:cTn id="7" dur="300" fill="hold">
                                          <p:stCondLst>
                                            <p:cond delay="300"/>
                                          </p:stCondLst>
                                        </p:cTn>
                                        <p:tgtEl>
                                          <p:spTgt spid="55"/>
                                        </p:tgtEl>
                                        <p:attrNameLst>
                                          <p:attrName>r</p:attrName>
                                        </p:attrNameLst>
                                      </p:cBhvr>
                                    </p:animRot>
                                    <p:animRot by="240000">
                                      <p:cBhvr>
                                        <p:cTn id="8" dur="300" fill="hold">
                                          <p:stCondLst>
                                            <p:cond delay="600"/>
                                          </p:stCondLst>
                                        </p:cTn>
                                        <p:tgtEl>
                                          <p:spTgt spid="55"/>
                                        </p:tgtEl>
                                        <p:attrNameLst>
                                          <p:attrName>r</p:attrName>
                                        </p:attrNameLst>
                                      </p:cBhvr>
                                    </p:animRot>
                                    <p:animRot by="-240000">
                                      <p:cBhvr>
                                        <p:cTn id="9" dur="300" fill="hold">
                                          <p:stCondLst>
                                            <p:cond delay="900"/>
                                          </p:stCondLst>
                                        </p:cTn>
                                        <p:tgtEl>
                                          <p:spTgt spid="55"/>
                                        </p:tgtEl>
                                        <p:attrNameLst>
                                          <p:attrName>r</p:attrName>
                                        </p:attrNameLst>
                                      </p:cBhvr>
                                    </p:animRot>
                                    <p:animRot by="120000">
                                      <p:cBhvr>
                                        <p:cTn id="10" dur="300" fill="hold">
                                          <p:stCondLst>
                                            <p:cond delay="1200"/>
                                          </p:stCondLst>
                                        </p:cTn>
                                        <p:tgtEl>
                                          <p:spTgt spid="55"/>
                                        </p:tgtEl>
                                        <p:attrNameLst>
                                          <p:attrName>r</p:attrName>
                                        </p:attrNameLst>
                                      </p:cBhvr>
                                    </p:animRot>
                                  </p:childTnLst>
                                </p:cTn>
                              </p:par>
                              <p:par>
                                <p:cTn id="11" presetID="8" presetClass="emph" presetSubtype="0" fill="hold" nodeType="withEffect">
                                  <p:stCondLst>
                                    <p:cond delay="1000"/>
                                  </p:stCondLst>
                                  <p:childTnLst>
                                    <p:animRot by="4500000">
                                      <p:cBhvr>
                                        <p:cTn id="12" dur="1000" fill="hold"/>
                                        <p:tgtEl>
                                          <p:spTgt spid="55"/>
                                        </p:tgtEl>
                                        <p:attrNameLst>
                                          <p:attrName>r</p:attrName>
                                        </p:attrNameLst>
                                      </p:cBhvr>
                                    </p:animRot>
                                  </p:childTnLst>
                                </p:cTn>
                              </p:par>
                              <p:par>
                                <p:cTn id="13" presetID="8" presetClass="emph" presetSubtype="0" fill="hold" nodeType="withEffect">
                                  <p:stCondLst>
                                    <p:cond delay="2800"/>
                                  </p:stCondLst>
                                  <p:childTnLst>
                                    <p:animRot by="-2700000">
                                      <p:cBhvr>
                                        <p:cTn id="14" dur="600" fill="hold"/>
                                        <p:tgtEl>
                                          <p:spTgt spid="55"/>
                                        </p:tgtEl>
                                        <p:attrNameLst>
                                          <p:attrName>r</p:attrName>
                                        </p:attrNameLst>
                                      </p:cBhvr>
                                    </p:animRot>
                                  </p:childTnLst>
                                </p:cTn>
                              </p:par>
                              <p:par>
                                <p:cTn id="15" presetID="8" presetClass="emph" presetSubtype="0" fill="hold" nodeType="withEffect">
                                  <p:stCondLst>
                                    <p:cond delay="4300"/>
                                  </p:stCondLst>
                                  <p:childTnLst>
                                    <p:animRot by="5400000">
                                      <p:cBhvr>
                                        <p:cTn id="16" dur="1000" fill="hold"/>
                                        <p:tgtEl>
                                          <p:spTgt spid="55"/>
                                        </p:tgtEl>
                                        <p:attrNameLst>
                                          <p:attrName>r</p:attrName>
                                        </p:attrNameLst>
                                      </p:cBhvr>
                                    </p:animRot>
                                  </p:childTnLst>
                                </p:cTn>
                              </p:par>
                              <p:par>
                                <p:cTn id="17" presetID="32" presetClass="emph" presetSubtype="0" repeatCount="indefinite" fill="hold" nodeType="withEffect">
                                  <p:stCondLst>
                                    <p:cond delay="5500"/>
                                  </p:stCondLst>
                                  <p:childTnLst>
                                    <p:animRot by="120000">
                                      <p:cBhvr>
                                        <p:cTn id="18" dur="100" fill="hold">
                                          <p:stCondLst>
                                            <p:cond delay="0"/>
                                          </p:stCondLst>
                                        </p:cTn>
                                        <p:tgtEl>
                                          <p:spTgt spid="55"/>
                                        </p:tgtEl>
                                        <p:attrNameLst>
                                          <p:attrName>r</p:attrName>
                                        </p:attrNameLst>
                                      </p:cBhvr>
                                    </p:animRot>
                                    <p:animRot by="-240000">
                                      <p:cBhvr>
                                        <p:cTn id="19" dur="200" fill="hold">
                                          <p:stCondLst>
                                            <p:cond delay="200"/>
                                          </p:stCondLst>
                                        </p:cTn>
                                        <p:tgtEl>
                                          <p:spTgt spid="55"/>
                                        </p:tgtEl>
                                        <p:attrNameLst>
                                          <p:attrName>r</p:attrName>
                                        </p:attrNameLst>
                                      </p:cBhvr>
                                    </p:animRot>
                                    <p:animRot by="240000">
                                      <p:cBhvr>
                                        <p:cTn id="20" dur="200" fill="hold">
                                          <p:stCondLst>
                                            <p:cond delay="400"/>
                                          </p:stCondLst>
                                        </p:cTn>
                                        <p:tgtEl>
                                          <p:spTgt spid="55"/>
                                        </p:tgtEl>
                                        <p:attrNameLst>
                                          <p:attrName>r</p:attrName>
                                        </p:attrNameLst>
                                      </p:cBhvr>
                                    </p:animRot>
                                    <p:animRot by="-240000">
                                      <p:cBhvr>
                                        <p:cTn id="21" dur="200" fill="hold">
                                          <p:stCondLst>
                                            <p:cond delay="600"/>
                                          </p:stCondLst>
                                        </p:cTn>
                                        <p:tgtEl>
                                          <p:spTgt spid="55"/>
                                        </p:tgtEl>
                                        <p:attrNameLst>
                                          <p:attrName>r</p:attrName>
                                        </p:attrNameLst>
                                      </p:cBhvr>
                                    </p:animRot>
                                    <p:animRot by="120000">
                                      <p:cBhvr>
                                        <p:cTn id="22" dur="200" fill="hold">
                                          <p:stCondLst>
                                            <p:cond delay="800"/>
                                          </p:stCondLst>
                                        </p:cTn>
                                        <p:tgtEl>
                                          <p:spTgt spid="55"/>
                                        </p:tgtEl>
                                        <p:attrNameLst>
                                          <p:attrName>r</p:attrName>
                                        </p:attrNameLst>
                                      </p:cBhvr>
                                    </p:animRot>
                                  </p:childTnLst>
                                </p:cTn>
                              </p:par>
                              <p:par>
                                <p:cTn id="23" presetID="22" presetClass="entr" presetSubtype="8" fill="hold" grpId="0" nodeType="withEffect">
                                  <p:stCondLst>
                                    <p:cond delay="600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par>
                                <p:cTn id="26" presetID="22" presetClass="entr" presetSubtype="8" fill="hold" grpId="0" nodeType="withEffect">
                                  <p:stCondLst>
                                    <p:cond delay="600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par>
                                <p:cTn id="29" presetID="22" presetClass="entr" presetSubtype="2" fill="hold" grpId="0" nodeType="withEffect">
                                  <p:stCondLst>
                                    <p:cond delay="6000"/>
                                  </p:stCondLst>
                                  <p:childTnLst>
                                    <p:set>
                                      <p:cBhvr>
                                        <p:cTn id="30" dur="1" fill="hold">
                                          <p:stCondLst>
                                            <p:cond delay="0"/>
                                          </p:stCondLst>
                                        </p:cTn>
                                        <p:tgtEl>
                                          <p:spTgt spid="24"/>
                                        </p:tgtEl>
                                        <p:attrNameLst>
                                          <p:attrName>style.visibility</p:attrName>
                                        </p:attrNameLst>
                                      </p:cBhvr>
                                      <p:to>
                                        <p:strVal val="visible"/>
                                      </p:to>
                                    </p:set>
                                    <p:animEffect transition="in" filter="wipe(right)">
                                      <p:cBhvr>
                                        <p:cTn id="31" dur="500"/>
                                        <p:tgtEl>
                                          <p:spTgt spid="24"/>
                                        </p:tgtEl>
                                      </p:cBhvr>
                                    </p:animEffect>
                                  </p:childTnLst>
                                </p:cTn>
                              </p:par>
                              <p:par>
                                <p:cTn id="32" presetID="22" presetClass="entr" presetSubtype="2" fill="hold" grpId="0" nodeType="withEffect">
                                  <p:stCondLst>
                                    <p:cond delay="6000"/>
                                  </p:stCondLst>
                                  <p:childTnLst>
                                    <p:set>
                                      <p:cBhvr>
                                        <p:cTn id="33" dur="1" fill="hold">
                                          <p:stCondLst>
                                            <p:cond delay="0"/>
                                          </p:stCondLst>
                                        </p:cTn>
                                        <p:tgtEl>
                                          <p:spTgt spid="35"/>
                                        </p:tgtEl>
                                        <p:attrNameLst>
                                          <p:attrName>style.visibility</p:attrName>
                                        </p:attrNameLst>
                                      </p:cBhvr>
                                      <p:to>
                                        <p:strVal val="visible"/>
                                      </p:to>
                                    </p:set>
                                    <p:animEffect transition="in" filter="wipe(right)">
                                      <p:cBhvr>
                                        <p:cTn id="34" dur="500"/>
                                        <p:tgtEl>
                                          <p:spTgt spid="35"/>
                                        </p:tgtEl>
                                      </p:cBhvr>
                                    </p:animEffect>
                                  </p:childTnLst>
                                </p:cTn>
                              </p:par>
                              <p:par>
                                <p:cTn id="35" presetID="10" presetClass="entr" presetSubtype="0" fill="hold" grpId="0" nodeType="withEffect">
                                  <p:stCondLst>
                                    <p:cond delay="620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par>
                                <p:cTn id="38" presetID="10" presetClass="entr" presetSubtype="0" fill="hold" grpId="0" nodeType="withEffect">
                                  <p:stCondLst>
                                    <p:cond delay="6200"/>
                                  </p:stCondLst>
                                  <p:childTnLst>
                                    <p:set>
                                      <p:cBhvr>
                                        <p:cTn id="39" dur="1" fill="hold">
                                          <p:stCondLst>
                                            <p:cond delay="0"/>
                                          </p:stCondLst>
                                        </p:cTn>
                                        <p:tgtEl>
                                          <p:spTgt spid="57"/>
                                        </p:tgtEl>
                                        <p:attrNameLst>
                                          <p:attrName>style.visibility</p:attrName>
                                        </p:attrNameLst>
                                      </p:cBhvr>
                                      <p:to>
                                        <p:strVal val="visible"/>
                                      </p:to>
                                    </p:set>
                                    <p:animEffect transition="in" filter="fade">
                                      <p:cBhvr>
                                        <p:cTn id="40" dur="500"/>
                                        <p:tgtEl>
                                          <p:spTgt spid="57"/>
                                        </p:tgtEl>
                                      </p:cBhvr>
                                    </p:animEffect>
                                  </p:childTnLst>
                                </p:cTn>
                              </p:par>
                              <p:par>
                                <p:cTn id="41" presetID="10" presetClass="entr" presetSubtype="0" fill="hold" grpId="0" nodeType="withEffect">
                                  <p:stCondLst>
                                    <p:cond delay="620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par>
                                <p:cTn id="44" presetID="10" presetClass="entr" presetSubtype="0" fill="hold" grpId="0" nodeType="withEffect">
                                  <p:stCondLst>
                                    <p:cond delay="620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35" grpId="0" animBg="1"/>
      <p:bldP spid="36" grpId="0" animBg="1"/>
      <p:bldP spid="56" grpId="0"/>
      <p:bldP spid="57" grpId="0"/>
      <p:bldP spid="58" grpId="0"/>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D57951-A5CB-4888-A3FA-FDDA0510BBD9}"/>
              </a:ext>
            </a:extLst>
          </p:cNvPr>
          <p:cNvSpPr>
            <a:spLocks noGrp="1"/>
          </p:cNvSpPr>
          <p:nvPr>
            <p:ph type="dt" sz="half" idx="10"/>
          </p:nvPr>
        </p:nvSpPr>
        <p:spPr/>
        <p:txBody>
          <a:bodyPr/>
          <a:lstStyle/>
          <a:p>
            <a:fld id="{F328336A-C06A-4C4C-BA7B-6AEB391C68FC}" type="datetime1">
              <a:rPr lang="en-US" smtClean="0"/>
              <a:t>2/9/2020</a:t>
            </a:fld>
            <a:endParaRPr lang="en-US"/>
          </a:p>
        </p:txBody>
      </p:sp>
      <p:pic>
        <p:nvPicPr>
          <p:cNvPr id="1026" name="Picture 2">
            <a:extLst>
              <a:ext uri="{FF2B5EF4-FFF2-40B4-BE49-F238E27FC236}">
                <a16:creationId xmlns:a16="http://schemas.microsoft.com/office/drawing/2014/main" id="{4A31FEC8-8548-44AB-A63F-6516349F9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43987"/>
            <a:ext cx="7620000" cy="51140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31CB803B-4257-4A5C-A11D-959B44B5E541}"/>
              </a:ext>
            </a:extLst>
          </p:cNvPr>
          <p:cNvSpPr txBox="1"/>
          <p:nvPr/>
        </p:nvSpPr>
        <p:spPr>
          <a:xfrm>
            <a:off x="2667000" y="1204402"/>
            <a:ext cx="3417795" cy="523220"/>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rPr>
              <a:t>Macro level indicators</a:t>
            </a:r>
          </a:p>
        </p:txBody>
      </p:sp>
    </p:spTree>
    <p:extLst>
      <p:ext uri="{BB962C8B-B14F-4D97-AF65-F5344CB8AC3E}">
        <p14:creationId xmlns:p14="http://schemas.microsoft.com/office/powerpoint/2010/main" val="3644184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7DCC2-068A-46AC-B9A3-A4A7031230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DA71C3-7CEB-434C-A490-155B9A1A28FB}"/>
              </a:ext>
            </a:extLst>
          </p:cNvPr>
          <p:cNvSpPr>
            <a:spLocks noGrp="1"/>
          </p:cNvSpPr>
          <p:nvPr>
            <p:ph sz="quarter" idx="13"/>
          </p:nvPr>
        </p:nvSpPr>
        <p:spPr/>
        <p:txBody>
          <a:bodyPr/>
          <a:lstStyle/>
          <a:p>
            <a:endParaRPr lang="en-US"/>
          </a:p>
        </p:txBody>
      </p:sp>
      <p:pic>
        <p:nvPicPr>
          <p:cNvPr id="4" name="Picture 3">
            <a:extLst>
              <a:ext uri="{FF2B5EF4-FFF2-40B4-BE49-F238E27FC236}">
                <a16:creationId xmlns:a16="http://schemas.microsoft.com/office/drawing/2014/main" id="{AE838AE6-F95B-4BC6-8140-E15F2DB9B529}"/>
              </a:ext>
            </a:extLst>
          </p:cNvPr>
          <p:cNvPicPr>
            <a:picLocks noChangeAspect="1"/>
          </p:cNvPicPr>
          <p:nvPr/>
        </p:nvPicPr>
        <p:blipFill>
          <a:blip r:embed="rId2"/>
          <a:stretch>
            <a:fillRect/>
          </a:stretch>
        </p:blipFill>
        <p:spPr>
          <a:xfrm>
            <a:off x="0" y="0"/>
            <a:ext cx="9144000" cy="6892607"/>
          </a:xfrm>
          <a:prstGeom prst="rect">
            <a:avLst/>
          </a:prstGeom>
        </p:spPr>
      </p:pic>
      <p:sp>
        <p:nvSpPr>
          <p:cNvPr id="6" name="TextBox 5">
            <a:extLst>
              <a:ext uri="{FF2B5EF4-FFF2-40B4-BE49-F238E27FC236}">
                <a16:creationId xmlns:a16="http://schemas.microsoft.com/office/drawing/2014/main" id="{AD88655A-B522-4707-90E0-DADECA29925F}"/>
              </a:ext>
            </a:extLst>
          </p:cNvPr>
          <p:cNvSpPr txBox="1"/>
          <p:nvPr/>
        </p:nvSpPr>
        <p:spPr>
          <a:xfrm>
            <a:off x="330882" y="168920"/>
            <a:ext cx="3299558" cy="523220"/>
          </a:xfrm>
          <a:prstGeom prst="rect">
            <a:avLst/>
          </a:prstGeom>
          <a:noFill/>
        </p:spPr>
        <p:txBody>
          <a:bodyPr wrap="none" rtlCol="0">
            <a:spAutoFit/>
          </a:bodyPr>
          <a:lstStyle/>
          <a:p>
            <a:r>
              <a:rPr lang="en-US" sz="2800" dirty="0">
                <a:effectLst>
                  <a:outerShdw blurRad="38100" dist="38100" dir="2700000" algn="tl">
                    <a:srgbClr val="000000">
                      <a:alpha val="43137"/>
                    </a:srgbClr>
                  </a:outerShdw>
                </a:effectLst>
              </a:rPr>
              <a:t>Micro level indicators</a:t>
            </a:r>
          </a:p>
        </p:txBody>
      </p:sp>
      <p:pic>
        <p:nvPicPr>
          <p:cNvPr id="5" name="Picture 4">
            <a:extLst>
              <a:ext uri="{FF2B5EF4-FFF2-40B4-BE49-F238E27FC236}">
                <a16:creationId xmlns:a16="http://schemas.microsoft.com/office/drawing/2014/main" id="{571723B3-17B1-4347-911F-759A1AC75E25}"/>
              </a:ext>
            </a:extLst>
          </p:cNvPr>
          <p:cNvPicPr>
            <a:picLocks noChangeAspect="1"/>
          </p:cNvPicPr>
          <p:nvPr/>
        </p:nvPicPr>
        <p:blipFill>
          <a:blip r:embed="rId3"/>
          <a:stretch>
            <a:fillRect/>
          </a:stretch>
        </p:blipFill>
        <p:spPr>
          <a:xfrm>
            <a:off x="5029200" y="4572000"/>
            <a:ext cx="3719540" cy="13858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7217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8BB860-6FA3-4EC9-8034-61EE39131865}"/>
              </a:ext>
            </a:extLst>
          </p:cNvPr>
          <p:cNvPicPr>
            <a:picLocks noChangeAspect="1"/>
          </p:cNvPicPr>
          <p:nvPr/>
        </p:nvPicPr>
        <p:blipFill>
          <a:blip r:embed="rId2"/>
          <a:stretch>
            <a:fillRect/>
          </a:stretch>
        </p:blipFill>
        <p:spPr>
          <a:xfrm>
            <a:off x="2133600" y="29547"/>
            <a:ext cx="4876800" cy="6798907"/>
          </a:xfrm>
          <a:prstGeom prst="rect">
            <a:avLst/>
          </a:prstGeom>
        </p:spPr>
      </p:pic>
    </p:spTree>
    <p:extLst>
      <p:ext uri="{BB962C8B-B14F-4D97-AF65-F5344CB8AC3E}">
        <p14:creationId xmlns:p14="http://schemas.microsoft.com/office/powerpoint/2010/main" val="3532871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_rels/theme6.xml.rels><?xml version="1.0" encoding="UTF-8" standalone="yes"?>
<Relationships xmlns="http://schemas.openxmlformats.org/package/2006/relationships"><Relationship Id="rId1" Type="http://schemas.openxmlformats.org/officeDocument/2006/relationships/image" Target="../media/image11.jpeg"/></Relationships>
</file>

<file path=ppt/theme/_rels/theme7.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PresenterMedia.com Animated Them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senterMedia.com Static Them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esenterMedia.com Animated Theme">
  <a:themeElements>
    <a:clrScheme name="Freeway Frenzy">
      <a:dk1>
        <a:sysClr val="windowText" lastClr="000000"/>
      </a:dk1>
      <a:lt1>
        <a:sysClr val="window" lastClr="FFFFFF"/>
      </a:lt1>
      <a:dk2>
        <a:srgbClr val="596984"/>
      </a:dk2>
      <a:lt2>
        <a:srgbClr val="B3DFFF"/>
      </a:lt2>
      <a:accent1>
        <a:srgbClr val="E3A427"/>
      </a:accent1>
      <a:accent2>
        <a:srgbClr val="3F3F3F"/>
      </a:accent2>
      <a:accent3>
        <a:srgbClr val="DFE345"/>
      </a:accent3>
      <a:accent4>
        <a:srgbClr val="7F7F7F"/>
      </a:accent4>
      <a:accent5>
        <a:srgbClr val="3E2E2E"/>
      </a:accent5>
      <a:accent6>
        <a:srgbClr val="FFFFFF"/>
      </a:accent6>
      <a:hlink>
        <a:srgbClr val="FFC000"/>
      </a:hlink>
      <a:folHlink>
        <a:srgbClr val="476122"/>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PresenterMedia.com Animated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Your Goals and Objectives: Animated Layout">
  <a:themeElements>
    <a:clrScheme name="your_goals_and_objectives">
      <a:dk1>
        <a:sysClr val="windowText" lastClr="000000"/>
      </a:dk1>
      <a:lt1>
        <a:sysClr val="window" lastClr="FFFFFF"/>
      </a:lt1>
      <a:dk2>
        <a:srgbClr val="BC0000"/>
      </a:dk2>
      <a:lt2>
        <a:srgbClr val="EEECE1"/>
      </a:lt2>
      <a:accent1>
        <a:srgbClr val="BC0000"/>
      </a:accent1>
      <a:accent2>
        <a:srgbClr val="000000"/>
      </a:accent2>
      <a:accent3>
        <a:srgbClr val="BFBFBF"/>
      </a:accent3>
      <a:accent4>
        <a:srgbClr val="FFFFFF"/>
      </a:accent4>
      <a:accent5>
        <a:srgbClr val="BC3E00"/>
      </a:accent5>
      <a:accent6>
        <a:srgbClr val="833838"/>
      </a:accent6>
      <a:hlink>
        <a:srgbClr val="6E673E"/>
      </a:hlink>
      <a:folHlink>
        <a:srgbClr val="BC000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Parallax">
  <a:themeElements>
    <a:clrScheme name="Parallax">
      <a:dk1>
        <a:sysClr val="windowText" lastClr="000000"/>
      </a:dk1>
      <a:lt1>
        <a:sysClr val="window" lastClr="FFFFFF"/>
      </a:lt1>
      <a:dk2>
        <a:srgbClr val="212121"/>
      </a:dk2>
      <a:lt2>
        <a:srgbClr val="CDD0D1"/>
      </a:lt2>
      <a:accent1>
        <a:srgbClr val="BC1C1C"/>
      </a:accent1>
      <a:accent2>
        <a:srgbClr val="F67534"/>
      </a:accent2>
      <a:accent3>
        <a:srgbClr val="EAAC35"/>
      </a:accent3>
      <a:accent4>
        <a:srgbClr val="9BAF68"/>
      </a:accent4>
      <a:accent5>
        <a:srgbClr val="68B9A6"/>
      </a:accent5>
      <a:accent6>
        <a:srgbClr val="50B1D4"/>
      </a:accent6>
      <a:hlink>
        <a:srgbClr val="E46416"/>
      </a:hlink>
      <a:folHlink>
        <a:srgbClr val="EE9340"/>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93B4CCAC-FD5A-4D59-B1AC-EAF45910B5A9}"/>
    </a:ext>
  </a:extLst>
</a:theme>
</file>

<file path=ppt/theme/theme7.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17279</TotalTime>
  <Words>862</Words>
  <Application>Microsoft Office PowerPoint</Application>
  <PresentationFormat>On-screen Show (4:3)</PresentationFormat>
  <Paragraphs>172</Paragraphs>
  <Slides>43</Slides>
  <Notes>2</Notes>
  <HiddenSlides>0</HiddenSlides>
  <MMClips>4</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43</vt:i4>
      </vt:variant>
    </vt:vector>
  </HeadingPairs>
  <TitlesOfParts>
    <vt:vector size="60" baseType="lpstr">
      <vt:lpstr>Arial</vt:lpstr>
      <vt:lpstr>Bradley Hand ITC</vt:lpstr>
      <vt:lpstr>Calibri</vt:lpstr>
      <vt:lpstr>Cambria</vt:lpstr>
      <vt:lpstr>Century Gothic</vt:lpstr>
      <vt:lpstr>Corbel</vt:lpstr>
      <vt:lpstr>Eurostile</vt:lpstr>
      <vt:lpstr>Franklin Gothic Heavy</vt:lpstr>
      <vt:lpstr>Impact</vt:lpstr>
      <vt:lpstr>Tahoma</vt:lpstr>
      <vt:lpstr>PresenterMedia.com Animated Theme</vt:lpstr>
      <vt:lpstr>1_PresenterMedia.com Static Theme</vt:lpstr>
      <vt:lpstr>1_PresenterMedia.com Animated Theme</vt:lpstr>
      <vt:lpstr>2_PresenterMedia.com Animated Theme</vt:lpstr>
      <vt:lpstr>Your Goals and Objectives: Animated Layout</vt:lpstr>
      <vt:lpstr>1_Parallax</vt:lpstr>
      <vt:lpstr>Parallax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vt:lpstr>
      <vt:lpstr>Do you ever feel like this when you think of monitoring?</vt:lpstr>
      <vt:lpstr>Monitoring and Data is everyone’s business…</vt:lpstr>
      <vt:lpstr>Grantee On-Going Monitoring Process</vt:lpstr>
      <vt:lpstr>PowerPoint Presentation</vt:lpstr>
      <vt:lpstr>Desk Auditing</vt:lpstr>
      <vt:lpstr>PowerPoint Presentation</vt:lpstr>
      <vt:lpstr>PowerPoint Presentation</vt:lpstr>
      <vt:lpstr>Field Auditing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Monitoring &amp; Data</vt:lpstr>
      <vt:lpstr>PowerPoint Presentation</vt:lpstr>
      <vt:lpstr>You are now a Grantee Director</vt:lpstr>
      <vt:lpstr>The finish line</vt:lpstr>
      <vt:lpstr> Build Your Own Road Map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Darlene Jardine-Miller</cp:lastModifiedBy>
  <cp:revision>550</cp:revision>
  <cp:lastPrinted>2016-09-28T19:23:25Z</cp:lastPrinted>
  <dcterms:created xsi:type="dcterms:W3CDTF">2010-11-24T18:19:10Z</dcterms:created>
  <dcterms:modified xsi:type="dcterms:W3CDTF">2020-02-09T14:55:34Z</dcterms:modified>
</cp:coreProperties>
</file>